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321"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2" r:id="rId26"/>
    <p:sldId id="473" r:id="rId27"/>
    <p:sldId id="474" r:id="rId28"/>
    <p:sldId id="475" r:id="rId29"/>
    <p:sldId id="476" r:id="rId30"/>
    <p:sldId id="477" r:id="rId31"/>
    <p:sldId id="478" r:id="rId32"/>
    <p:sldId id="479" r:id="rId33"/>
    <p:sldId id="480" r:id="rId34"/>
    <p:sldId id="481" r:id="rId35"/>
    <p:sldId id="482" r:id="rId36"/>
    <p:sldId id="483" r:id="rId37"/>
    <p:sldId id="484" r:id="rId38"/>
    <p:sldId id="485" r:id="rId39"/>
    <p:sldId id="486" r:id="rId4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3915A-C50E-0F48-D122-CE87A6BEC795}" v="297" dt="2023-02-24T19:01:52.484"/>
    <p1510:client id="{0B2EFFB3-8048-4939-82BF-D8895F5CEFCE}" v="65" dt="2023-02-23T19:50:34.599"/>
    <p1510:client id="{1CF1BA8E-1CA0-4B38-84A2-FF5E0C7D6065}" v="512" dt="2023-02-24T22:07:19.912"/>
    <p1510:client id="{20D6E57C-60A4-46C5-A9BD-78B1DC1D52D3}" v="2984" dt="2023-02-23T18:06:07.667"/>
    <p1510:client id="{2B591022-9A1C-4771-AC32-9B18FC722784}" v="216" dt="2023-02-28T01:27:05.426"/>
    <p1510:client id="{32861A17-B54D-4213-8740-C07BEB64804B}" v="585" dt="2023-02-27T22:28:01.068"/>
    <p1510:client id="{4412BEE1-D83E-C628-3E2A-A45F3F151D6B}" v="38" dt="2023-02-24T19:51:01.313"/>
    <p1510:client id="{534393D9-1DB3-4104-88F3-6C6C0B6C6BBD}" v="688" dt="2023-02-24T21:51:51.395"/>
    <p1510:client id="{618330F1-9E5B-4D5D-990C-A25F0B362CE6}" v="496" dt="2023-02-24T19:21:35.970"/>
    <p1510:client id="{78954B45-F872-44E0-BFA9-08B64AD4EEBC}" v="1110" dt="2023-02-24T20:44:12.944"/>
    <p1510:client id="{A6C0657E-4200-4B96-ABB1-B25130788EED}" v="997" dt="2023-02-23T19:48:06.946"/>
    <p1510:client id="{AF593356-4FEB-4F0E-B1F5-8802E36F7A53}" v="1566" dt="2023-02-23T19:08:38.872"/>
    <p1510:client id="{D0CBAC70-4BD8-F95E-6E85-92A8785E109A}" v="398" dt="2023-02-27T21:55:12.897"/>
    <p1510:client id="{EB7FA5BA-EC85-D4B0-F768-23822F841117}" v="2" dt="2023-02-24T19:43:24.639"/>
    <p1510:client id="{F88EDDBB-DFEA-4071-B814-C16057CDBD46}" v="823" dt="2023-02-24T18:45:03.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KATHY (PGR)" userId="S::u2267086@live.warwick.ac.uk::33ad319c-faab-44e7-b730-ab3160d18fae" providerId="AD" clId="Web-{4412BEE1-D83E-C628-3E2A-A45F3F151D6B}"/>
    <pc:docChg chg="modSld">
      <pc:chgData name="CHEN, KATHY (PGR)" userId="S::u2267086@live.warwick.ac.uk::33ad319c-faab-44e7-b730-ab3160d18fae" providerId="AD" clId="Web-{4412BEE1-D83E-C628-3E2A-A45F3F151D6B}" dt="2023-02-24T19:50:57.938" v="15" actId="20577"/>
      <pc:docMkLst>
        <pc:docMk/>
      </pc:docMkLst>
      <pc:sldChg chg="modSp">
        <pc:chgData name="CHEN, KATHY (PGR)" userId="S::u2267086@live.warwick.ac.uk::33ad319c-faab-44e7-b730-ab3160d18fae" providerId="AD" clId="Web-{4412BEE1-D83E-C628-3E2A-A45F3F151D6B}" dt="2023-02-24T19:50:57.938" v="15" actId="20577"/>
        <pc:sldMkLst>
          <pc:docMk/>
          <pc:sldMk cId="419606111" sldId="449"/>
        </pc:sldMkLst>
        <pc:spChg chg="mod">
          <ac:chgData name="CHEN, KATHY (PGR)" userId="S::u2267086@live.warwick.ac.uk::33ad319c-faab-44e7-b730-ab3160d18fae" providerId="AD" clId="Web-{4412BEE1-D83E-C628-3E2A-A45F3F151D6B}" dt="2023-02-24T19:50:57.938" v="15" actId="20577"/>
          <ac:spMkLst>
            <pc:docMk/>
            <pc:sldMk cId="419606111" sldId="449"/>
            <ac:spMk id="7" creationId="{7EBA17EC-68BE-5A68-472A-4B0E6C21DA87}"/>
          </ac:spMkLst>
        </pc:spChg>
      </pc:sldChg>
    </pc:docChg>
  </pc:docChgLst>
  <pc:docChgLst>
    <pc:chgData clId="Web-{EB7FA5BA-EC85-D4B0-F768-23822F841117}"/>
    <pc:docChg chg="modSld">
      <pc:chgData name="" userId="" providerId="" clId="Web-{EB7FA5BA-EC85-D4B0-F768-23822F841117}" dt="2023-02-24T19:43:24.639" v="0" actId="20577"/>
      <pc:docMkLst>
        <pc:docMk/>
      </pc:docMkLst>
      <pc:sldChg chg="modSp">
        <pc:chgData name="" userId="" providerId="" clId="Web-{EB7FA5BA-EC85-D4B0-F768-23822F841117}" dt="2023-02-24T19:43:24.639" v="0" actId="20577"/>
        <pc:sldMkLst>
          <pc:docMk/>
          <pc:sldMk cId="419606111" sldId="449"/>
        </pc:sldMkLst>
        <pc:spChg chg="mod">
          <ac:chgData name="" userId="" providerId="" clId="Web-{EB7FA5BA-EC85-D4B0-F768-23822F841117}" dt="2023-02-24T19:43:24.639" v="0"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1CF1BA8E-1CA0-4B38-84A2-FF5E0C7D6065}"/>
    <pc:docChg chg="addSld delSld modSld">
      <pc:chgData name="CHEN, KATHY (PGR)" userId="S::u2267086@live.warwick.ac.uk::33ad319c-faab-44e7-b730-ab3160d18fae" providerId="AD" clId="Web-{1CF1BA8E-1CA0-4B38-84A2-FF5E0C7D6065}" dt="2023-02-24T22:06:59.333" v="351" actId="20577"/>
      <pc:docMkLst>
        <pc:docMk/>
      </pc:docMkLst>
      <pc:sldChg chg="modSp">
        <pc:chgData name="CHEN, KATHY (PGR)" userId="S::u2267086@live.warwick.ac.uk::33ad319c-faab-44e7-b730-ab3160d18fae" providerId="AD" clId="Web-{1CF1BA8E-1CA0-4B38-84A2-FF5E0C7D6065}" dt="2023-02-24T21:54:52.846" v="78" actId="20577"/>
        <pc:sldMkLst>
          <pc:docMk/>
          <pc:sldMk cId="419606111" sldId="449"/>
        </pc:sldMkLst>
        <pc:spChg chg="mod">
          <ac:chgData name="CHEN, KATHY (PGR)" userId="S::u2267086@live.warwick.ac.uk::33ad319c-faab-44e7-b730-ab3160d18fae" providerId="AD" clId="Web-{1CF1BA8E-1CA0-4B38-84A2-FF5E0C7D6065}" dt="2023-02-24T21:54:52.846" v="78" actId="20577"/>
          <ac:spMkLst>
            <pc:docMk/>
            <pc:sldMk cId="419606111" sldId="449"/>
            <ac:spMk id="3" creationId="{6BBFEDCC-1B51-5E8D-72D3-3AE797F1178F}"/>
          </ac:spMkLst>
        </pc:spChg>
        <pc:spChg chg="mod">
          <ac:chgData name="CHEN, KATHY (PGR)" userId="S::u2267086@live.warwick.ac.uk::33ad319c-faab-44e7-b730-ab3160d18fae" providerId="AD" clId="Web-{1CF1BA8E-1CA0-4B38-84A2-FF5E0C7D6065}" dt="2023-02-24T21:53:40.641" v="10" actId="20577"/>
          <ac:spMkLst>
            <pc:docMk/>
            <pc:sldMk cId="419606111" sldId="449"/>
            <ac:spMk id="7" creationId="{7EBA17EC-68BE-5A68-472A-4B0E6C21DA87}"/>
          </ac:spMkLst>
        </pc:spChg>
      </pc:sldChg>
      <pc:sldChg chg="modSp">
        <pc:chgData name="CHEN, KATHY (PGR)" userId="S::u2267086@live.warwick.ac.uk::33ad319c-faab-44e7-b730-ab3160d18fae" providerId="AD" clId="Web-{1CF1BA8E-1CA0-4B38-84A2-FF5E0C7D6065}" dt="2023-02-24T21:56:25.333" v="125" actId="20577"/>
        <pc:sldMkLst>
          <pc:docMk/>
          <pc:sldMk cId="2868258527" sldId="450"/>
        </pc:sldMkLst>
        <pc:spChg chg="mod">
          <ac:chgData name="CHEN, KATHY (PGR)" userId="S::u2267086@live.warwick.ac.uk::33ad319c-faab-44e7-b730-ab3160d18fae" providerId="AD" clId="Web-{1CF1BA8E-1CA0-4B38-84A2-FF5E0C7D6065}" dt="2023-02-24T21:55:59.910" v="113" actId="20577"/>
          <ac:spMkLst>
            <pc:docMk/>
            <pc:sldMk cId="2868258527" sldId="450"/>
            <ac:spMk id="2" creationId="{20C34B7D-E70A-2934-8E22-8DFD850923A8}"/>
          </ac:spMkLst>
        </pc:spChg>
        <pc:spChg chg="mod">
          <ac:chgData name="CHEN, KATHY (PGR)" userId="S::u2267086@live.warwick.ac.uk::33ad319c-faab-44e7-b730-ab3160d18fae" providerId="AD" clId="Web-{1CF1BA8E-1CA0-4B38-84A2-FF5E0C7D6065}" dt="2023-02-24T21:56:25.333" v="125" actId="20577"/>
          <ac:spMkLst>
            <pc:docMk/>
            <pc:sldMk cId="2868258527" sldId="450"/>
            <ac:spMk id="3" creationId="{6BBFEDCC-1B51-5E8D-72D3-3AE797F1178F}"/>
          </ac:spMkLst>
        </pc:spChg>
        <pc:spChg chg="mod">
          <ac:chgData name="CHEN, KATHY (PGR)" userId="S::u2267086@live.warwick.ac.uk::33ad319c-faab-44e7-b730-ab3160d18fae" providerId="AD" clId="Web-{1CF1BA8E-1CA0-4B38-84A2-FF5E0C7D6065}" dt="2023-02-24T21:55:29.456" v="107" actId="20577"/>
          <ac:spMkLst>
            <pc:docMk/>
            <pc:sldMk cId="2868258527" sldId="450"/>
            <ac:spMk id="7" creationId="{7EBA17EC-68BE-5A68-472A-4B0E6C21DA87}"/>
          </ac:spMkLst>
        </pc:spChg>
      </pc:sldChg>
      <pc:sldChg chg="modSp add replId">
        <pc:chgData name="CHEN, KATHY (PGR)" userId="S::u2267086@live.warwick.ac.uk::33ad319c-faab-44e7-b730-ab3160d18fae" providerId="AD" clId="Web-{1CF1BA8E-1CA0-4B38-84A2-FF5E0C7D6065}" dt="2023-02-24T21:56:53.146" v="133" actId="20577"/>
        <pc:sldMkLst>
          <pc:docMk/>
          <pc:sldMk cId="1191119784" sldId="451"/>
        </pc:sldMkLst>
        <pc:spChg chg="mod">
          <ac:chgData name="CHEN, KATHY (PGR)" userId="S::u2267086@live.warwick.ac.uk::33ad319c-faab-44e7-b730-ab3160d18fae" providerId="AD" clId="Web-{1CF1BA8E-1CA0-4B38-84A2-FF5E0C7D6065}" dt="2023-02-24T21:56:53.146" v="133" actId="20577"/>
          <ac:spMkLst>
            <pc:docMk/>
            <pc:sldMk cId="1191119784" sldId="451"/>
            <ac:spMk id="3" creationId="{6BBFEDCC-1B51-5E8D-72D3-3AE797F1178F}"/>
          </ac:spMkLst>
        </pc:spChg>
      </pc:sldChg>
      <pc:sldChg chg="del">
        <pc:chgData name="CHEN, KATHY (PGR)" userId="S::u2267086@live.warwick.ac.uk::33ad319c-faab-44e7-b730-ab3160d18fae" providerId="AD" clId="Web-{1CF1BA8E-1CA0-4B38-84A2-FF5E0C7D6065}" dt="2023-02-24T21:54:54.799" v="79"/>
        <pc:sldMkLst>
          <pc:docMk/>
          <pc:sldMk cId="1461407706" sldId="451"/>
        </pc:sldMkLst>
      </pc:sldChg>
      <pc:sldChg chg="del">
        <pc:chgData name="CHEN, KATHY (PGR)" userId="S::u2267086@live.warwick.ac.uk::33ad319c-faab-44e7-b730-ab3160d18fae" providerId="AD" clId="Web-{1CF1BA8E-1CA0-4B38-84A2-FF5E0C7D6065}" dt="2023-02-24T21:54:55.612" v="80"/>
        <pc:sldMkLst>
          <pc:docMk/>
          <pc:sldMk cId="1349630324" sldId="452"/>
        </pc:sldMkLst>
      </pc:sldChg>
      <pc:sldChg chg="modSp add replId">
        <pc:chgData name="CHEN, KATHY (PGR)" userId="S::u2267086@live.warwick.ac.uk::33ad319c-faab-44e7-b730-ab3160d18fae" providerId="AD" clId="Web-{1CF1BA8E-1CA0-4B38-84A2-FF5E0C7D6065}" dt="2023-02-24T21:57:49.116" v="162" actId="20577"/>
        <pc:sldMkLst>
          <pc:docMk/>
          <pc:sldMk cId="4284969991" sldId="452"/>
        </pc:sldMkLst>
        <pc:spChg chg="mod">
          <ac:chgData name="CHEN, KATHY (PGR)" userId="S::u2267086@live.warwick.ac.uk::33ad319c-faab-44e7-b730-ab3160d18fae" providerId="AD" clId="Web-{1CF1BA8E-1CA0-4B38-84A2-FF5E0C7D6065}" dt="2023-02-24T21:57:49.116" v="162" actId="20577"/>
          <ac:spMkLst>
            <pc:docMk/>
            <pc:sldMk cId="4284969991" sldId="452"/>
            <ac:spMk id="3" creationId="{6BBFEDCC-1B51-5E8D-72D3-3AE797F1178F}"/>
          </ac:spMkLst>
        </pc:spChg>
      </pc:sldChg>
      <pc:sldChg chg="modSp add replId">
        <pc:chgData name="CHEN, KATHY (PGR)" userId="S::u2267086@live.warwick.ac.uk::33ad319c-faab-44e7-b730-ab3160d18fae" providerId="AD" clId="Web-{1CF1BA8E-1CA0-4B38-84A2-FF5E0C7D6065}" dt="2023-02-24T21:58:24.101" v="172" actId="20577"/>
        <pc:sldMkLst>
          <pc:docMk/>
          <pc:sldMk cId="928258845" sldId="453"/>
        </pc:sldMkLst>
        <pc:spChg chg="mod">
          <ac:chgData name="CHEN, KATHY (PGR)" userId="S::u2267086@live.warwick.ac.uk::33ad319c-faab-44e7-b730-ab3160d18fae" providerId="AD" clId="Web-{1CF1BA8E-1CA0-4B38-84A2-FF5E0C7D6065}" dt="2023-02-24T21:58:24.101" v="172" actId="20577"/>
          <ac:spMkLst>
            <pc:docMk/>
            <pc:sldMk cId="928258845" sldId="453"/>
            <ac:spMk id="3" creationId="{6BBFEDCC-1B51-5E8D-72D3-3AE797F1178F}"/>
          </ac:spMkLst>
        </pc:spChg>
      </pc:sldChg>
      <pc:sldChg chg="del">
        <pc:chgData name="CHEN, KATHY (PGR)" userId="S::u2267086@live.warwick.ac.uk::33ad319c-faab-44e7-b730-ab3160d18fae" providerId="AD" clId="Web-{1CF1BA8E-1CA0-4B38-84A2-FF5E0C7D6065}" dt="2023-02-24T21:54:56.659" v="81"/>
        <pc:sldMkLst>
          <pc:docMk/>
          <pc:sldMk cId="3378661532" sldId="453"/>
        </pc:sldMkLst>
      </pc:sldChg>
      <pc:sldChg chg="del">
        <pc:chgData name="CHEN, KATHY (PGR)" userId="S::u2267086@live.warwick.ac.uk::33ad319c-faab-44e7-b730-ab3160d18fae" providerId="AD" clId="Web-{1CF1BA8E-1CA0-4B38-84A2-FF5E0C7D6065}" dt="2023-02-24T21:54:58.581" v="82"/>
        <pc:sldMkLst>
          <pc:docMk/>
          <pc:sldMk cId="2628051933" sldId="454"/>
        </pc:sldMkLst>
      </pc:sldChg>
      <pc:sldChg chg="modSp add replId">
        <pc:chgData name="CHEN, KATHY (PGR)" userId="S::u2267086@live.warwick.ac.uk::33ad319c-faab-44e7-b730-ab3160d18fae" providerId="AD" clId="Web-{1CF1BA8E-1CA0-4B38-84A2-FF5E0C7D6065}" dt="2023-02-24T21:58:53.087" v="181" actId="20577"/>
        <pc:sldMkLst>
          <pc:docMk/>
          <pc:sldMk cId="3429535803" sldId="454"/>
        </pc:sldMkLst>
        <pc:spChg chg="mod">
          <ac:chgData name="CHEN, KATHY (PGR)" userId="S::u2267086@live.warwick.ac.uk::33ad319c-faab-44e7-b730-ab3160d18fae" providerId="AD" clId="Web-{1CF1BA8E-1CA0-4B38-84A2-FF5E0C7D6065}" dt="2023-02-24T21:58:53.087" v="181" actId="20577"/>
          <ac:spMkLst>
            <pc:docMk/>
            <pc:sldMk cId="3429535803" sldId="454"/>
            <ac:spMk id="3" creationId="{6BBFEDCC-1B51-5E8D-72D3-3AE797F1178F}"/>
          </ac:spMkLst>
        </pc:spChg>
      </pc:sldChg>
      <pc:sldChg chg="del">
        <pc:chgData name="CHEN, KATHY (PGR)" userId="S::u2267086@live.warwick.ac.uk::33ad319c-faab-44e7-b730-ab3160d18fae" providerId="AD" clId="Web-{1CF1BA8E-1CA0-4B38-84A2-FF5E0C7D6065}" dt="2023-02-24T21:54:59.643" v="83"/>
        <pc:sldMkLst>
          <pc:docMk/>
          <pc:sldMk cId="3212571133" sldId="455"/>
        </pc:sldMkLst>
      </pc:sldChg>
      <pc:sldChg chg="modSp add replId">
        <pc:chgData name="CHEN, KATHY (PGR)" userId="S::u2267086@live.warwick.ac.uk::33ad319c-faab-44e7-b730-ab3160d18fae" providerId="AD" clId="Web-{1CF1BA8E-1CA0-4B38-84A2-FF5E0C7D6065}" dt="2023-02-24T21:59:18.150" v="190" actId="20577"/>
        <pc:sldMkLst>
          <pc:docMk/>
          <pc:sldMk cId="4108120217" sldId="455"/>
        </pc:sldMkLst>
        <pc:spChg chg="mod">
          <ac:chgData name="CHEN, KATHY (PGR)" userId="S::u2267086@live.warwick.ac.uk::33ad319c-faab-44e7-b730-ab3160d18fae" providerId="AD" clId="Web-{1CF1BA8E-1CA0-4B38-84A2-FF5E0C7D6065}" dt="2023-02-24T21:59:18.150" v="190" actId="20577"/>
          <ac:spMkLst>
            <pc:docMk/>
            <pc:sldMk cId="4108120217" sldId="455"/>
            <ac:spMk id="3" creationId="{6BBFEDCC-1B51-5E8D-72D3-3AE797F1178F}"/>
          </ac:spMkLst>
        </pc:spChg>
      </pc:sldChg>
      <pc:sldChg chg="modSp add replId">
        <pc:chgData name="CHEN, KATHY (PGR)" userId="S::u2267086@live.warwick.ac.uk::33ad319c-faab-44e7-b730-ab3160d18fae" providerId="AD" clId="Web-{1CF1BA8E-1CA0-4B38-84A2-FF5E0C7D6065}" dt="2023-02-24T21:59:53.135" v="201" actId="20577"/>
        <pc:sldMkLst>
          <pc:docMk/>
          <pc:sldMk cId="2548195367" sldId="456"/>
        </pc:sldMkLst>
        <pc:spChg chg="mod">
          <ac:chgData name="CHEN, KATHY (PGR)" userId="S::u2267086@live.warwick.ac.uk::33ad319c-faab-44e7-b730-ab3160d18fae" providerId="AD" clId="Web-{1CF1BA8E-1CA0-4B38-84A2-FF5E0C7D6065}" dt="2023-02-24T21:59:53.135" v="201" actId="20577"/>
          <ac:spMkLst>
            <pc:docMk/>
            <pc:sldMk cId="2548195367" sldId="456"/>
            <ac:spMk id="3" creationId="{6BBFEDCC-1B51-5E8D-72D3-3AE797F1178F}"/>
          </ac:spMkLst>
        </pc:spChg>
      </pc:sldChg>
      <pc:sldChg chg="del">
        <pc:chgData name="CHEN, KATHY (PGR)" userId="S::u2267086@live.warwick.ac.uk::33ad319c-faab-44e7-b730-ab3160d18fae" providerId="AD" clId="Web-{1CF1BA8E-1CA0-4B38-84A2-FF5E0C7D6065}" dt="2023-02-24T21:55:01.237" v="84"/>
        <pc:sldMkLst>
          <pc:docMk/>
          <pc:sldMk cId="4289794523" sldId="456"/>
        </pc:sldMkLst>
      </pc:sldChg>
      <pc:sldChg chg="modSp add replId">
        <pc:chgData name="CHEN, KATHY (PGR)" userId="S::u2267086@live.warwick.ac.uk::33ad319c-faab-44e7-b730-ab3160d18fae" providerId="AD" clId="Web-{1CF1BA8E-1CA0-4B38-84A2-FF5E0C7D6065}" dt="2023-02-24T22:00:41.308" v="220" actId="20577"/>
        <pc:sldMkLst>
          <pc:docMk/>
          <pc:sldMk cId="129482120" sldId="457"/>
        </pc:sldMkLst>
        <pc:spChg chg="mod">
          <ac:chgData name="CHEN, KATHY (PGR)" userId="S::u2267086@live.warwick.ac.uk::33ad319c-faab-44e7-b730-ab3160d18fae" providerId="AD" clId="Web-{1CF1BA8E-1CA0-4B38-84A2-FF5E0C7D6065}" dt="2023-02-24T22:00:25.948" v="209" actId="20577"/>
          <ac:spMkLst>
            <pc:docMk/>
            <pc:sldMk cId="129482120" sldId="457"/>
            <ac:spMk id="2" creationId="{20C34B7D-E70A-2934-8E22-8DFD850923A8}"/>
          </ac:spMkLst>
        </pc:spChg>
        <pc:spChg chg="mod">
          <ac:chgData name="CHEN, KATHY (PGR)" userId="S::u2267086@live.warwick.ac.uk::33ad319c-faab-44e7-b730-ab3160d18fae" providerId="AD" clId="Web-{1CF1BA8E-1CA0-4B38-84A2-FF5E0C7D6065}" dt="2023-02-24T22:00:41.308" v="220" actId="20577"/>
          <ac:spMkLst>
            <pc:docMk/>
            <pc:sldMk cId="129482120" sldId="457"/>
            <ac:spMk id="3" creationId="{6BBFEDCC-1B51-5E8D-72D3-3AE797F1178F}"/>
          </ac:spMkLst>
        </pc:spChg>
      </pc:sldChg>
      <pc:sldChg chg="del">
        <pc:chgData name="CHEN, KATHY (PGR)" userId="S::u2267086@live.warwick.ac.uk::33ad319c-faab-44e7-b730-ab3160d18fae" providerId="AD" clId="Web-{1CF1BA8E-1CA0-4B38-84A2-FF5E0C7D6065}" dt="2023-02-24T21:55:03.284" v="85"/>
        <pc:sldMkLst>
          <pc:docMk/>
          <pc:sldMk cId="2530550390" sldId="457"/>
        </pc:sldMkLst>
      </pc:sldChg>
      <pc:sldChg chg="modSp add replId">
        <pc:chgData name="CHEN, KATHY (PGR)" userId="S::u2267086@live.warwick.ac.uk::33ad319c-faab-44e7-b730-ab3160d18fae" providerId="AD" clId="Web-{1CF1BA8E-1CA0-4B38-84A2-FF5E0C7D6065}" dt="2023-02-24T22:01:22.622" v="227" actId="20577"/>
        <pc:sldMkLst>
          <pc:docMk/>
          <pc:sldMk cId="721124082" sldId="458"/>
        </pc:sldMkLst>
        <pc:spChg chg="mod">
          <ac:chgData name="CHEN, KATHY (PGR)" userId="S::u2267086@live.warwick.ac.uk::33ad319c-faab-44e7-b730-ab3160d18fae" providerId="AD" clId="Web-{1CF1BA8E-1CA0-4B38-84A2-FF5E0C7D6065}" dt="2023-02-24T22:01:22.622" v="227" actId="20577"/>
          <ac:spMkLst>
            <pc:docMk/>
            <pc:sldMk cId="721124082" sldId="458"/>
            <ac:spMk id="3" creationId="{6BBFEDCC-1B51-5E8D-72D3-3AE797F1178F}"/>
          </ac:spMkLst>
        </pc:spChg>
      </pc:sldChg>
      <pc:sldChg chg="del">
        <pc:chgData name="CHEN, KATHY (PGR)" userId="S::u2267086@live.warwick.ac.uk::33ad319c-faab-44e7-b730-ab3160d18fae" providerId="AD" clId="Web-{1CF1BA8E-1CA0-4B38-84A2-FF5E0C7D6065}" dt="2023-02-24T21:55:04.081" v="86"/>
        <pc:sldMkLst>
          <pc:docMk/>
          <pc:sldMk cId="2072905348" sldId="458"/>
        </pc:sldMkLst>
      </pc:sldChg>
      <pc:sldChg chg="modSp add replId">
        <pc:chgData name="CHEN, KATHY (PGR)" userId="S::u2267086@live.warwick.ac.uk::33ad319c-faab-44e7-b730-ab3160d18fae" providerId="AD" clId="Web-{1CF1BA8E-1CA0-4B38-84A2-FF5E0C7D6065}" dt="2023-02-24T22:01:51.872" v="234" actId="20577"/>
        <pc:sldMkLst>
          <pc:docMk/>
          <pc:sldMk cId="376136614" sldId="459"/>
        </pc:sldMkLst>
        <pc:spChg chg="mod">
          <ac:chgData name="CHEN, KATHY (PGR)" userId="S::u2267086@live.warwick.ac.uk::33ad319c-faab-44e7-b730-ab3160d18fae" providerId="AD" clId="Web-{1CF1BA8E-1CA0-4B38-84A2-FF5E0C7D6065}" dt="2023-02-24T22:01:51.872" v="234" actId="20577"/>
          <ac:spMkLst>
            <pc:docMk/>
            <pc:sldMk cId="376136614" sldId="459"/>
            <ac:spMk id="3" creationId="{6BBFEDCC-1B51-5E8D-72D3-3AE797F1178F}"/>
          </ac:spMkLst>
        </pc:spChg>
      </pc:sldChg>
      <pc:sldChg chg="del">
        <pc:chgData name="CHEN, KATHY (PGR)" userId="S::u2267086@live.warwick.ac.uk::33ad319c-faab-44e7-b730-ab3160d18fae" providerId="AD" clId="Web-{1CF1BA8E-1CA0-4B38-84A2-FF5E0C7D6065}" dt="2023-02-24T21:55:04.831" v="87"/>
        <pc:sldMkLst>
          <pc:docMk/>
          <pc:sldMk cId="3530456612" sldId="459"/>
        </pc:sldMkLst>
      </pc:sldChg>
      <pc:sldChg chg="modSp add replId">
        <pc:chgData name="CHEN, KATHY (PGR)" userId="S::u2267086@live.warwick.ac.uk::33ad319c-faab-44e7-b730-ab3160d18fae" providerId="AD" clId="Web-{1CF1BA8E-1CA0-4B38-84A2-FF5E0C7D6065}" dt="2023-02-24T22:02:04.498" v="238" actId="20577"/>
        <pc:sldMkLst>
          <pc:docMk/>
          <pc:sldMk cId="144837133" sldId="460"/>
        </pc:sldMkLst>
        <pc:spChg chg="mod">
          <ac:chgData name="CHEN, KATHY (PGR)" userId="S::u2267086@live.warwick.ac.uk::33ad319c-faab-44e7-b730-ab3160d18fae" providerId="AD" clId="Web-{1CF1BA8E-1CA0-4B38-84A2-FF5E0C7D6065}" dt="2023-02-24T22:02:04.498" v="238" actId="20577"/>
          <ac:spMkLst>
            <pc:docMk/>
            <pc:sldMk cId="144837133" sldId="460"/>
            <ac:spMk id="3" creationId="{6BBFEDCC-1B51-5E8D-72D3-3AE797F1178F}"/>
          </ac:spMkLst>
        </pc:spChg>
      </pc:sldChg>
      <pc:sldChg chg="del">
        <pc:chgData name="CHEN, KATHY (PGR)" userId="S::u2267086@live.warwick.ac.uk::33ad319c-faab-44e7-b730-ab3160d18fae" providerId="AD" clId="Web-{1CF1BA8E-1CA0-4B38-84A2-FF5E0C7D6065}" dt="2023-02-24T21:55:05.737" v="88"/>
        <pc:sldMkLst>
          <pc:docMk/>
          <pc:sldMk cId="2748875057" sldId="460"/>
        </pc:sldMkLst>
      </pc:sldChg>
      <pc:sldChg chg="del">
        <pc:chgData name="CHEN, KATHY (PGR)" userId="S::u2267086@live.warwick.ac.uk::33ad319c-faab-44e7-b730-ab3160d18fae" providerId="AD" clId="Web-{1CF1BA8E-1CA0-4B38-84A2-FF5E0C7D6065}" dt="2023-02-24T21:55:06.893" v="89"/>
        <pc:sldMkLst>
          <pc:docMk/>
          <pc:sldMk cId="602467106" sldId="461"/>
        </pc:sldMkLst>
      </pc:sldChg>
      <pc:sldChg chg="modSp add replId">
        <pc:chgData name="CHEN, KATHY (PGR)" userId="S::u2267086@live.warwick.ac.uk::33ad319c-faab-44e7-b730-ab3160d18fae" providerId="AD" clId="Web-{1CF1BA8E-1CA0-4B38-84A2-FF5E0C7D6065}" dt="2023-02-24T22:02:34.717" v="251" actId="20577"/>
        <pc:sldMkLst>
          <pc:docMk/>
          <pc:sldMk cId="2847311669" sldId="461"/>
        </pc:sldMkLst>
        <pc:spChg chg="mod">
          <ac:chgData name="CHEN, KATHY (PGR)" userId="S::u2267086@live.warwick.ac.uk::33ad319c-faab-44e7-b730-ab3160d18fae" providerId="AD" clId="Web-{1CF1BA8E-1CA0-4B38-84A2-FF5E0C7D6065}" dt="2023-02-24T22:02:34.717" v="251" actId="20577"/>
          <ac:spMkLst>
            <pc:docMk/>
            <pc:sldMk cId="2847311669" sldId="461"/>
            <ac:spMk id="3" creationId="{6BBFEDCC-1B51-5E8D-72D3-3AE797F1178F}"/>
          </ac:spMkLst>
        </pc:spChg>
      </pc:sldChg>
      <pc:sldChg chg="modSp add replId">
        <pc:chgData name="CHEN, KATHY (PGR)" userId="S::u2267086@live.warwick.ac.uk::33ad319c-faab-44e7-b730-ab3160d18fae" providerId="AD" clId="Web-{1CF1BA8E-1CA0-4B38-84A2-FF5E0C7D6065}" dt="2023-02-24T22:03:02.858" v="259" actId="20577"/>
        <pc:sldMkLst>
          <pc:docMk/>
          <pc:sldMk cId="1442059615" sldId="462"/>
        </pc:sldMkLst>
        <pc:spChg chg="mod">
          <ac:chgData name="CHEN, KATHY (PGR)" userId="S::u2267086@live.warwick.ac.uk::33ad319c-faab-44e7-b730-ab3160d18fae" providerId="AD" clId="Web-{1CF1BA8E-1CA0-4B38-84A2-FF5E0C7D6065}" dt="2023-02-24T22:03:02.858" v="259" actId="20577"/>
          <ac:spMkLst>
            <pc:docMk/>
            <pc:sldMk cId="1442059615" sldId="462"/>
            <ac:spMk id="3" creationId="{6BBFEDCC-1B51-5E8D-72D3-3AE797F1178F}"/>
          </ac:spMkLst>
        </pc:spChg>
      </pc:sldChg>
      <pc:sldChg chg="del">
        <pc:chgData name="CHEN, KATHY (PGR)" userId="S::u2267086@live.warwick.ac.uk::33ad319c-faab-44e7-b730-ab3160d18fae" providerId="AD" clId="Web-{1CF1BA8E-1CA0-4B38-84A2-FF5E0C7D6065}" dt="2023-02-24T21:55:07.784" v="90"/>
        <pc:sldMkLst>
          <pc:docMk/>
          <pc:sldMk cId="1449516020" sldId="462"/>
        </pc:sldMkLst>
      </pc:sldChg>
      <pc:sldChg chg="del">
        <pc:chgData name="CHEN, KATHY (PGR)" userId="S::u2267086@live.warwick.ac.uk::33ad319c-faab-44e7-b730-ab3160d18fae" providerId="AD" clId="Web-{1CF1BA8E-1CA0-4B38-84A2-FF5E0C7D6065}" dt="2023-02-24T21:55:08.956" v="91"/>
        <pc:sldMkLst>
          <pc:docMk/>
          <pc:sldMk cId="1356875972" sldId="463"/>
        </pc:sldMkLst>
      </pc:sldChg>
      <pc:sldChg chg="addSp modSp add replId">
        <pc:chgData name="CHEN, KATHY (PGR)" userId="S::u2267086@live.warwick.ac.uk::33ad319c-faab-44e7-b730-ab3160d18fae" providerId="AD" clId="Web-{1CF1BA8E-1CA0-4B38-84A2-FF5E0C7D6065}" dt="2023-02-24T22:03:33.765" v="269" actId="1076"/>
        <pc:sldMkLst>
          <pc:docMk/>
          <pc:sldMk cId="3177115168" sldId="463"/>
        </pc:sldMkLst>
        <pc:spChg chg="mod">
          <ac:chgData name="CHEN, KATHY (PGR)" userId="S::u2267086@live.warwick.ac.uk::33ad319c-faab-44e7-b730-ab3160d18fae" providerId="AD" clId="Web-{1CF1BA8E-1CA0-4B38-84A2-FF5E0C7D6065}" dt="2023-02-24T22:03:16.296" v="264" actId="20577"/>
          <ac:spMkLst>
            <pc:docMk/>
            <pc:sldMk cId="3177115168" sldId="463"/>
            <ac:spMk id="3" creationId="{6BBFEDCC-1B51-5E8D-72D3-3AE797F1178F}"/>
          </ac:spMkLst>
        </pc:spChg>
        <pc:picChg chg="add mod">
          <ac:chgData name="CHEN, KATHY (PGR)" userId="S::u2267086@live.warwick.ac.uk::33ad319c-faab-44e7-b730-ab3160d18fae" providerId="AD" clId="Web-{1CF1BA8E-1CA0-4B38-84A2-FF5E0C7D6065}" dt="2023-02-24T22:03:33.765" v="269" actId="1076"/>
          <ac:picMkLst>
            <pc:docMk/>
            <pc:sldMk cId="3177115168" sldId="463"/>
            <ac:picMk id="6" creationId="{B6231767-5C6D-9C23-704D-17BD878BDA50}"/>
          </ac:picMkLst>
        </pc:picChg>
      </pc:sldChg>
      <pc:sldChg chg="delSp modSp add replId">
        <pc:chgData name="CHEN, KATHY (PGR)" userId="S::u2267086@live.warwick.ac.uk::33ad319c-faab-44e7-b730-ab3160d18fae" providerId="AD" clId="Web-{1CF1BA8E-1CA0-4B38-84A2-FF5E0C7D6065}" dt="2023-02-24T22:03:53.453" v="277" actId="20577"/>
        <pc:sldMkLst>
          <pc:docMk/>
          <pc:sldMk cId="1854377399" sldId="464"/>
        </pc:sldMkLst>
        <pc:spChg chg="mod">
          <ac:chgData name="CHEN, KATHY (PGR)" userId="S::u2267086@live.warwick.ac.uk::33ad319c-faab-44e7-b730-ab3160d18fae" providerId="AD" clId="Web-{1CF1BA8E-1CA0-4B38-84A2-FF5E0C7D6065}" dt="2023-02-24T22:03:53.453" v="277" actId="20577"/>
          <ac:spMkLst>
            <pc:docMk/>
            <pc:sldMk cId="1854377399" sldId="464"/>
            <ac:spMk id="3" creationId="{6BBFEDCC-1B51-5E8D-72D3-3AE797F1178F}"/>
          </ac:spMkLst>
        </pc:spChg>
        <pc:picChg chg="del">
          <ac:chgData name="CHEN, KATHY (PGR)" userId="S::u2267086@live.warwick.ac.uk::33ad319c-faab-44e7-b730-ab3160d18fae" providerId="AD" clId="Web-{1CF1BA8E-1CA0-4B38-84A2-FF5E0C7D6065}" dt="2023-02-24T22:03:37.922" v="271"/>
          <ac:picMkLst>
            <pc:docMk/>
            <pc:sldMk cId="1854377399" sldId="464"/>
            <ac:picMk id="6" creationId="{B6231767-5C6D-9C23-704D-17BD878BDA50}"/>
          </ac:picMkLst>
        </pc:picChg>
      </pc:sldChg>
      <pc:sldChg chg="del">
        <pc:chgData name="CHEN, KATHY (PGR)" userId="S::u2267086@live.warwick.ac.uk::33ad319c-faab-44e7-b730-ab3160d18fae" providerId="AD" clId="Web-{1CF1BA8E-1CA0-4B38-84A2-FF5E0C7D6065}" dt="2023-02-24T21:55:10.737" v="92"/>
        <pc:sldMkLst>
          <pc:docMk/>
          <pc:sldMk cId="2962437600" sldId="464"/>
        </pc:sldMkLst>
      </pc:sldChg>
      <pc:sldChg chg="modSp add replId">
        <pc:chgData name="CHEN, KATHY (PGR)" userId="S::u2267086@live.warwick.ac.uk::33ad319c-faab-44e7-b730-ab3160d18fae" providerId="AD" clId="Web-{1CF1BA8E-1CA0-4B38-84A2-FF5E0C7D6065}" dt="2023-02-24T22:05:00.174" v="300" actId="20577"/>
        <pc:sldMkLst>
          <pc:docMk/>
          <pc:sldMk cId="3006247570" sldId="465"/>
        </pc:sldMkLst>
        <pc:spChg chg="mod">
          <ac:chgData name="CHEN, KATHY (PGR)" userId="S::u2267086@live.warwick.ac.uk::33ad319c-faab-44e7-b730-ab3160d18fae" providerId="AD" clId="Web-{1CF1BA8E-1CA0-4B38-84A2-FF5E0C7D6065}" dt="2023-02-24T22:04:40.189" v="293" actId="20577"/>
          <ac:spMkLst>
            <pc:docMk/>
            <pc:sldMk cId="3006247570" sldId="465"/>
            <ac:spMk id="2" creationId="{20C34B7D-E70A-2934-8E22-8DFD850923A8}"/>
          </ac:spMkLst>
        </pc:spChg>
        <pc:spChg chg="mod">
          <ac:chgData name="CHEN, KATHY (PGR)" userId="S::u2267086@live.warwick.ac.uk::33ad319c-faab-44e7-b730-ab3160d18fae" providerId="AD" clId="Web-{1CF1BA8E-1CA0-4B38-84A2-FF5E0C7D6065}" dt="2023-02-24T22:05:00.174" v="300" actId="20577"/>
          <ac:spMkLst>
            <pc:docMk/>
            <pc:sldMk cId="3006247570" sldId="465"/>
            <ac:spMk id="3" creationId="{6BBFEDCC-1B51-5E8D-72D3-3AE797F1178F}"/>
          </ac:spMkLst>
        </pc:spChg>
      </pc:sldChg>
      <pc:sldChg chg="del">
        <pc:chgData name="CHEN, KATHY (PGR)" userId="S::u2267086@live.warwick.ac.uk::33ad319c-faab-44e7-b730-ab3160d18fae" providerId="AD" clId="Web-{1CF1BA8E-1CA0-4B38-84A2-FF5E0C7D6065}" dt="2023-02-24T21:55:11.737" v="93"/>
        <pc:sldMkLst>
          <pc:docMk/>
          <pc:sldMk cId="3260828141" sldId="465"/>
        </pc:sldMkLst>
      </pc:sldChg>
      <pc:sldChg chg="modSp add replId">
        <pc:chgData name="CHEN, KATHY (PGR)" userId="S::u2267086@live.warwick.ac.uk::33ad319c-faab-44e7-b730-ab3160d18fae" providerId="AD" clId="Web-{1CF1BA8E-1CA0-4B38-84A2-FF5E0C7D6065}" dt="2023-02-24T22:05:19.065" v="319" actId="20577"/>
        <pc:sldMkLst>
          <pc:docMk/>
          <pc:sldMk cId="1045436667" sldId="466"/>
        </pc:sldMkLst>
        <pc:spChg chg="mod">
          <ac:chgData name="CHEN, KATHY (PGR)" userId="S::u2267086@live.warwick.ac.uk::33ad319c-faab-44e7-b730-ab3160d18fae" providerId="AD" clId="Web-{1CF1BA8E-1CA0-4B38-84A2-FF5E0C7D6065}" dt="2023-02-24T22:05:19.065" v="319" actId="20577"/>
          <ac:spMkLst>
            <pc:docMk/>
            <pc:sldMk cId="1045436667" sldId="466"/>
            <ac:spMk id="3" creationId="{6BBFEDCC-1B51-5E8D-72D3-3AE797F1178F}"/>
          </ac:spMkLst>
        </pc:spChg>
      </pc:sldChg>
      <pc:sldChg chg="del">
        <pc:chgData name="CHEN, KATHY (PGR)" userId="S::u2267086@live.warwick.ac.uk::33ad319c-faab-44e7-b730-ab3160d18fae" providerId="AD" clId="Web-{1CF1BA8E-1CA0-4B38-84A2-FF5E0C7D6065}" dt="2023-02-24T21:55:13.440" v="94"/>
        <pc:sldMkLst>
          <pc:docMk/>
          <pc:sldMk cId="1780101846" sldId="466"/>
        </pc:sldMkLst>
      </pc:sldChg>
      <pc:sldChg chg="addSp modSp add replId">
        <pc:chgData name="CHEN, KATHY (PGR)" userId="S::u2267086@live.warwick.ac.uk::33ad319c-faab-44e7-b730-ab3160d18fae" providerId="AD" clId="Web-{1CF1BA8E-1CA0-4B38-84A2-FF5E0C7D6065}" dt="2023-02-24T22:05:43.581" v="327" actId="1076"/>
        <pc:sldMkLst>
          <pc:docMk/>
          <pc:sldMk cId="3815746622" sldId="467"/>
        </pc:sldMkLst>
        <pc:spChg chg="mod">
          <ac:chgData name="CHEN, KATHY (PGR)" userId="S::u2267086@live.warwick.ac.uk::33ad319c-faab-44e7-b730-ab3160d18fae" providerId="AD" clId="Web-{1CF1BA8E-1CA0-4B38-84A2-FF5E0C7D6065}" dt="2023-02-24T22:05:34.925" v="323" actId="20577"/>
          <ac:spMkLst>
            <pc:docMk/>
            <pc:sldMk cId="3815746622" sldId="467"/>
            <ac:spMk id="3" creationId="{6BBFEDCC-1B51-5E8D-72D3-3AE797F1178F}"/>
          </ac:spMkLst>
        </pc:spChg>
        <pc:picChg chg="add mod">
          <ac:chgData name="CHEN, KATHY (PGR)" userId="S::u2267086@live.warwick.ac.uk::33ad319c-faab-44e7-b730-ab3160d18fae" providerId="AD" clId="Web-{1CF1BA8E-1CA0-4B38-84A2-FF5E0C7D6065}" dt="2023-02-24T22:05:43.581" v="327" actId="1076"/>
          <ac:picMkLst>
            <pc:docMk/>
            <pc:sldMk cId="3815746622" sldId="467"/>
            <ac:picMk id="6" creationId="{F32E3B64-A253-57D0-CA00-0B77C627D8D0}"/>
          </ac:picMkLst>
        </pc:picChg>
      </pc:sldChg>
      <pc:sldChg chg="delSp modSp add replId">
        <pc:chgData name="CHEN, KATHY (PGR)" userId="S::u2267086@live.warwick.ac.uk::33ad319c-faab-44e7-b730-ab3160d18fae" providerId="AD" clId="Web-{1CF1BA8E-1CA0-4B38-84A2-FF5E0C7D6065}" dt="2023-02-24T22:06:15.051" v="336" actId="20577"/>
        <pc:sldMkLst>
          <pc:docMk/>
          <pc:sldMk cId="3708837284" sldId="468"/>
        </pc:sldMkLst>
        <pc:spChg chg="mod">
          <ac:chgData name="CHEN, KATHY (PGR)" userId="S::u2267086@live.warwick.ac.uk::33ad319c-faab-44e7-b730-ab3160d18fae" providerId="AD" clId="Web-{1CF1BA8E-1CA0-4B38-84A2-FF5E0C7D6065}" dt="2023-02-24T22:06:15.051" v="336" actId="20577"/>
          <ac:spMkLst>
            <pc:docMk/>
            <pc:sldMk cId="3708837284" sldId="468"/>
            <ac:spMk id="3" creationId="{6BBFEDCC-1B51-5E8D-72D3-3AE797F1178F}"/>
          </ac:spMkLst>
        </pc:spChg>
        <pc:picChg chg="del">
          <ac:chgData name="CHEN, KATHY (PGR)" userId="S::u2267086@live.warwick.ac.uk::33ad319c-faab-44e7-b730-ab3160d18fae" providerId="AD" clId="Web-{1CF1BA8E-1CA0-4B38-84A2-FF5E0C7D6065}" dt="2023-02-24T22:05:47.363" v="329"/>
          <ac:picMkLst>
            <pc:docMk/>
            <pc:sldMk cId="3708837284" sldId="468"/>
            <ac:picMk id="6" creationId="{F32E3B64-A253-57D0-CA00-0B77C627D8D0}"/>
          </ac:picMkLst>
        </pc:picChg>
      </pc:sldChg>
      <pc:sldChg chg="modSp add replId">
        <pc:chgData name="CHEN, KATHY (PGR)" userId="S::u2267086@live.warwick.ac.uk::33ad319c-faab-44e7-b730-ab3160d18fae" providerId="AD" clId="Web-{1CF1BA8E-1CA0-4B38-84A2-FF5E0C7D6065}" dt="2023-02-24T22:06:43.723" v="346" actId="20577"/>
        <pc:sldMkLst>
          <pc:docMk/>
          <pc:sldMk cId="193447114" sldId="469"/>
        </pc:sldMkLst>
        <pc:spChg chg="mod">
          <ac:chgData name="CHEN, KATHY (PGR)" userId="S::u2267086@live.warwick.ac.uk::33ad319c-faab-44e7-b730-ab3160d18fae" providerId="AD" clId="Web-{1CF1BA8E-1CA0-4B38-84A2-FF5E0C7D6065}" dt="2023-02-24T22:06:43.723" v="346" actId="20577"/>
          <ac:spMkLst>
            <pc:docMk/>
            <pc:sldMk cId="193447114" sldId="469"/>
            <ac:spMk id="3" creationId="{6BBFEDCC-1B51-5E8D-72D3-3AE797F1178F}"/>
          </ac:spMkLst>
        </pc:spChg>
      </pc:sldChg>
      <pc:sldChg chg="modSp add replId">
        <pc:chgData name="CHEN, KATHY (PGR)" userId="S::u2267086@live.warwick.ac.uk::33ad319c-faab-44e7-b730-ab3160d18fae" providerId="AD" clId="Web-{1CF1BA8E-1CA0-4B38-84A2-FF5E0C7D6065}" dt="2023-02-24T22:06:59.333" v="351" actId="20577"/>
        <pc:sldMkLst>
          <pc:docMk/>
          <pc:sldMk cId="257198342" sldId="470"/>
        </pc:sldMkLst>
        <pc:spChg chg="mod">
          <ac:chgData name="CHEN, KATHY (PGR)" userId="S::u2267086@live.warwick.ac.uk::33ad319c-faab-44e7-b730-ab3160d18fae" providerId="AD" clId="Web-{1CF1BA8E-1CA0-4B38-84A2-FF5E0C7D6065}" dt="2023-02-24T22:06:59.333" v="351" actId="20577"/>
          <ac:spMkLst>
            <pc:docMk/>
            <pc:sldMk cId="257198342" sldId="470"/>
            <ac:spMk id="3" creationId="{6BBFEDCC-1B51-5E8D-72D3-3AE797F1178F}"/>
          </ac:spMkLst>
        </pc:spChg>
      </pc:sldChg>
    </pc:docChg>
  </pc:docChgLst>
  <pc:docChgLst>
    <pc:chgData name="CHEN, KATHY (PGR)" userId="S::u2267086@live.warwick.ac.uk::33ad319c-faab-44e7-b730-ab3160d18fae" providerId="AD" clId="Web-{0A43915A-C50E-0F48-D122-CE87A6BEC795}"/>
    <pc:docChg chg="addSld delSld modSld">
      <pc:chgData name="CHEN, KATHY (PGR)" userId="S::u2267086@live.warwick.ac.uk::33ad319c-faab-44e7-b730-ab3160d18fae" providerId="AD" clId="Web-{0A43915A-C50E-0F48-D122-CE87A6BEC795}" dt="2023-02-24T19:01:51.078" v="181" actId="20577"/>
      <pc:docMkLst>
        <pc:docMk/>
      </pc:docMkLst>
      <pc:sldChg chg="modSp">
        <pc:chgData name="CHEN, KATHY (PGR)" userId="S::u2267086@live.warwick.ac.uk::33ad319c-faab-44e7-b730-ab3160d18fae" providerId="AD" clId="Web-{0A43915A-C50E-0F48-D122-CE87A6BEC795}" dt="2023-02-24T18:53:41.938" v="52" actId="20577"/>
        <pc:sldMkLst>
          <pc:docMk/>
          <pc:sldMk cId="419606111" sldId="449"/>
        </pc:sldMkLst>
        <pc:spChg chg="mod">
          <ac:chgData name="CHEN, KATHY (PGR)" userId="S::u2267086@live.warwick.ac.uk::33ad319c-faab-44e7-b730-ab3160d18fae" providerId="AD" clId="Web-{0A43915A-C50E-0F48-D122-CE87A6BEC795}" dt="2023-02-24T18:53:41.938" v="52" actId="20577"/>
          <ac:spMkLst>
            <pc:docMk/>
            <pc:sldMk cId="419606111" sldId="449"/>
            <ac:spMk id="3" creationId="{6BBFEDCC-1B51-5E8D-72D3-3AE797F1178F}"/>
          </ac:spMkLst>
        </pc:spChg>
        <pc:spChg chg="mod">
          <ac:chgData name="CHEN, KATHY (PGR)" userId="S::u2267086@live.warwick.ac.uk::33ad319c-faab-44e7-b730-ab3160d18fae" providerId="AD" clId="Web-{0A43915A-C50E-0F48-D122-CE87A6BEC795}" dt="2023-02-24T18:51:37.372" v="8" actId="1076"/>
          <ac:spMkLst>
            <pc:docMk/>
            <pc:sldMk cId="419606111" sldId="449"/>
            <ac:spMk id="7" creationId="{7EBA17EC-68BE-5A68-472A-4B0E6C21DA87}"/>
          </ac:spMkLst>
        </pc:spChg>
      </pc:sldChg>
      <pc:sldChg chg="delSp modSp">
        <pc:chgData name="CHEN, KATHY (PGR)" userId="S::u2267086@live.warwick.ac.uk::33ad319c-faab-44e7-b730-ab3160d18fae" providerId="AD" clId="Web-{0A43915A-C50E-0F48-D122-CE87A6BEC795}" dt="2023-02-24T18:55:33.832" v="82" actId="20577"/>
        <pc:sldMkLst>
          <pc:docMk/>
          <pc:sldMk cId="546263679" sldId="450"/>
        </pc:sldMkLst>
        <pc:spChg chg="mod">
          <ac:chgData name="CHEN, KATHY (PGR)" userId="S::u2267086@live.warwick.ac.uk::33ad319c-faab-44e7-b730-ab3160d18fae" providerId="AD" clId="Web-{0A43915A-C50E-0F48-D122-CE87A6BEC795}" dt="2023-02-24T18:55:10.081" v="74" actId="20577"/>
          <ac:spMkLst>
            <pc:docMk/>
            <pc:sldMk cId="546263679" sldId="450"/>
            <ac:spMk id="2" creationId="{982EF65B-E84F-3387-CE22-0696805B70D3}"/>
          </ac:spMkLst>
        </pc:spChg>
        <pc:spChg chg="mod">
          <ac:chgData name="CHEN, KATHY (PGR)" userId="S::u2267086@live.warwick.ac.uk::33ad319c-faab-44e7-b730-ab3160d18fae" providerId="AD" clId="Web-{0A43915A-C50E-0F48-D122-CE87A6BEC795}" dt="2023-02-24T18:55:33.832" v="82" actId="20577"/>
          <ac:spMkLst>
            <pc:docMk/>
            <pc:sldMk cId="546263679" sldId="450"/>
            <ac:spMk id="3" creationId="{6BBFEDCC-1B51-5E8D-72D3-3AE797F1178F}"/>
          </ac:spMkLst>
        </pc:spChg>
        <pc:picChg chg="del">
          <ac:chgData name="CHEN, KATHY (PGR)" userId="S::u2267086@live.warwick.ac.uk::33ad319c-faab-44e7-b730-ab3160d18fae" providerId="AD" clId="Web-{0A43915A-C50E-0F48-D122-CE87A6BEC795}" dt="2023-02-24T18:54:03.361" v="67"/>
          <ac:picMkLst>
            <pc:docMk/>
            <pc:sldMk cId="546263679" sldId="450"/>
            <ac:picMk id="6" creationId="{8ACD11F9-F7FA-9882-15D0-45D97020BFAF}"/>
          </ac:picMkLst>
        </pc:picChg>
      </pc:sldChg>
      <pc:sldChg chg="modSp add replId">
        <pc:chgData name="CHEN, KATHY (PGR)" userId="S::u2267086@live.warwick.ac.uk::33ad319c-faab-44e7-b730-ab3160d18fae" providerId="AD" clId="Web-{0A43915A-C50E-0F48-D122-CE87A6BEC795}" dt="2023-02-24T18:56:11.114" v="99" actId="20577"/>
        <pc:sldMkLst>
          <pc:docMk/>
          <pc:sldMk cId="2760062859" sldId="451"/>
        </pc:sldMkLst>
        <pc:spChg chg="mod">
          <ac:chgData name="CHEN, KATHY (PGR)" userId="S::u2267086@live.warwick.ac.uk::33ad319c-faab-44e7-b730-ab3160d18fae" providerId="AD" clId="Web-{0A43915A-C50E-0F48-D122-CE87A6BEC795}" dt="2023-02-24T18:56:11.114" v="99" actId="20577"/>
          <ac:spMkLst>
            <pc:docMk/>
            <pc:sldMk cId="2760062859" sldId="451"/>
            <ac:spMk id="3" creationId="{6BBFEDCC-1B51-5E8D-72D3-3AE797F1178F}"/>
          </ac:spMkLst>
        </pc:spChg>
      </pc:sldChg>
      <pc:sldChg chg="del">
        <pc:chgData name="CHEN, KATHY (PGR)" userId="S::u2267086@live.warwick.ac.uk::33ad319c-faab-44e7-b730-ab3160d18fae" providerId="AD" clId="Web-{0A43915A-C50E-0F48-D122-CE87A6BEC795}" dt="2023-02-24T18:53:46.719" v="53"/>
        <pc:sldMkLst>
          <pc:docMk/>
          <pc:sldMk cId="2791265890" sldId="451"/>
        </pc:sldMkLst>
      </pc:sldChg>
      <pc:sldChg chg="del">
        <pc:chgData name="CHEN, KATHY (PGR)" userId="S::u2267086@live.warwick.ac.uk::33ad319c-faab-44e7-b730-ab3160d18fae" providerId="AD" clId="Web-{0A43915A-C50E-0F48-D122-CE87A6BEC795}" dt="2023-02-24T18:53:48.376" v="54"/>
        <pc:sldMkLst>
          <pc:docMk/>
          <pc:sldMk cId="218869180" sldId="452"/>
        </pc:sldMkLst>
      </pc:sldChg>
      <pc:sldChg chg="modSp add replId">
        <pc:chgData name="CHEN, KATHY (PGR)" userId="S::u2267086@live.warwick.ac.uk::33ad319c-faab-44e7-b730-ab3160d18fae" providerId="AD" clId="Web-{0A43915A-C50E-0F48-D122-CE87A6BEC795}" dt="2023-02-24T18:56:45.006" v="107" actId="20577"/>
        <pc:sldMkLst>
          <pc:docMk/>
          <pc:sldMk cId="4081498238" sldId="452"/>
        </pc:sldMkLst>
        <pc:spChg chg="mod">
          <ac:chgData name="CHEN, KATHY (PGR)" userId="S::u2267086@live.warwick.ac.uk::33ad319c-faab-44e7-b730-ab3160d18fae" providerId="AD" clId="Web-{0A43915A-C50E-0F48-D122-CE87A6BEC795}" dt="2023-02-24T18:56:45.006" v="107" actId="20577"/>
          <ac:spMkLst>
            <pc:docMk/>
            <pc:sldMk cId="4081498238" sldId="452"/>
            <ac:spMk id="3" creationId="{6BBFEDCC-1B51-5E8D-72D3-3AE797F1178F}"/>
          </ac:spMkLst>
        </pc:spChg>
      </pc:sldChg>
      <pc:sldChg chg="modSp add replId">
        <pc:chgData name="CHEN, KATHY (PGR)" userId="S::u2267086@live.warwick.ac.uk::33ad319c-faab-44e7-b730-ab3160d18fae" providerId="AD" clId="Web-{0A43915A-C50E-0F48-D122-CE87A6BEC795}" dt="2023-02-24T18:57:05.975" v="114" actId="20577"/>
        <pc:sldMkLst>
          <pc:docMk/>
          <pc:sldMk cId="477507639" sldId="453"/>
        </pc:sldMkLst>
        <pc:spChg chg="mod">
          <ac:chgData name="CHEN, KATHY (PGR)" userId="S::u2267086@live.warwick.ac.uk::33ad319c-faab-44e7-b730-ab3160d18fae" providerId="AD" clId="Web-{0A43915A-C50E-0F48-D122-CE87A6BEC795}" dt="2023-02-24T18:57:05.975" v="114" actId="20577"/>
          <ac:spMkLst>
            <pc:docMk/>
            <pc:sldMk cId="477507639" sldId="453"/>
            <ac:spMk id="3" creationId="{6BBFEDCC-1B51-5E8D-72D3-3AE797F1178F}"/>
          </ac:spMkLst>
        </pc:spChg>
      </pc:sldChg>
      <pc:sldChg chg="del">
        <pc:chgData name="CHEN, KATHY (PGR)" userId="S::u2267086@live.warwick.ac.uk::33ad319c-faab-44e7-b730-ab3160d18fae" providerId="AD" clId="Web-{0A43915A-C50E-0F48-D122-CE87A6BEC795}" dt="2023-02-24T18:53:48.735" v="55"/>
        <pc:sldMkLst>
          <pc:docMk/>
          <pc:sldMk cId="2525328911" sldId="453"/>
        </pc:sldMkLst>
      </pc:sldChg>
      <pc:sldChg chg="modSp add replId">
        <pc:chgData name="CHEN, KATHY (PGR)" userId="S::u2267086@live.warwick.ac.uk::33ad319c-faab-44e7-b730-ab3160d18fae" providerId="AD" clId="Web-{0A43915A-C50E-0F48-D122-CE87A6BEC795}" dt="2023-02-24T18:57:46.852" v="130" actId="20577"/>
        <pc:sldMkLst>
          <pc:docMk/>
          <pc:sldMk cId="558030446" sldId="454"/>
        </pc:sldMkLst>
        <pc:spChg chg="mod">
          <ac:chgData name="CHEN, KATHY (PGR)" userId="S::u2267086@live.warwick.ac.uk::33ad319c-faab-44e7-b730-ab3160d18fae" providerId="AD" clId="Web-{0A43915A-C50E-0F48-D122-CE87A6BEC795}" dt="2023-02-24T18:57:46.852" v="130" actId="20577"/>
          <ac:spMkLst>
            <pc:docMk/>
            <pc:sldMk cId="558030446" sldId="454"/>
            <ac:spMk id="3" creationId="{6BBFEDCC-1B51-5E8D-72D3-3AE797F1178F}"/>
          </ac:spMkLst>
        </pc:spChg>
      </pc:sldChg>
      <pc:sldChg chg="del">
        <pc:chgData name="CHEN, KATHY (PGR)" userId="S::u2267086@live.warwick.ac.uk::33ad319c-faab-44e7-b730-ab3160d18fae" providerId="AD" clId="Web-{0A43915A-C50E-0F48-D122-CE87A6BEC795}" dt="2023-02-24T18:53:50.204" v="56"/>
        <pc:sldMkLst>
          <pc:docMk/>
          <pc:sldMk cId="1643576778" sldId="454"/>
        </pc:sldMkLst>
      </pc:sldChg>
      <pc:sldChg chg="del">
        <pc:chgData name="CHEN, KATHY (PGR)" userId="S::u2267086@live.warwick.ac.uk::33ad319c-faab-44e7-b730-ab3160d18fae" providerId="AD" clId="Web-{0A43915A-C50E-0F48-D122-CE87A6BEC795}" dt="2023-02-24T18:53:51.095" v="57"/>
        <pc:sldMkLst>
          <pc:docMk/>
          <pc:sldMk cId="292341446" sldId="455"/>
        </pc:sldMkLst>
      </pc:sldChg>
      <pc:sldChg chg="modSp add replId">
        <pc:chgData name="CHEN, KATHY (PGR)" userId="S::u2267086@live.warwick.ac.uk::33ad319c-faab-44e7-b730-ab3160d18fae" providerId="AD" clId="Web-{0A43915A-C50E-0F48-D122-CE87A6BEC795}" dt="2023-02-24T18:58:34.775" v="145" actId="20577"/>
        <pc:sldMkLst>
          <pc:docMk/>
          <pc:sldMk cId="2233946982" sldId="455"/>
        </pc:sldMkLst>
        <pc:spChg chg="mod">
          <ac:chgData name="CHEN, KATHY (PGR)" userId="S::u2267086@live.warwick.ac.uk::33ad319c-faab-44e7-b730-ab3160d18fae" providerId="AD" clId="Web-{0A43915A-C50E-0F48-D122-CE87A6BEC795}" dt="2023-02-24T18:58:34.775" v="145" actId="20577"/>
          <ac:spMkLst>
            <pc:docMk/>
            <pc:sldMk cId="2233946982" sldId="455"/>
            <ac:spMk id="3" creationId="{6BBFEDCC-1B51-5E8D-72D3-3AE797F1178F}"/>
          </ac:spMkLst>
        </pc:spChg>
      </pc:sldChg>
      <pc:sldChg chg="del">
        <pc:chgData name="CHEN, KATHY (PGR)" userId="S::u2267086@live.warwick.ac.uk::33ad319c-faab-44e7-b730-ab3160d18fae" providerId="AD" clId="Web-{0A43915A-C50E-0F48-D122-CE87A6BEC795}" dt="2023-02-24T18:53:53.392" v="58"/>
        <pc:sldMkLst>
          <pc:docMk/>
          <pc:sldMk cId="799532851" sldId="456"/>
        </pc:sldMkLst>
      </pc:sldChg>
      <pc:sldChg chg="modSp add replId">
        <pc:chgData name="CHEN, KATHY (PGR)" userId="S::u2267086@live.warwick.ac.uk::33ad319c-faab-44e7-b730-ab3160d18fae" providerId="AD" clId="Web-{0A43915A-C50E-0F48-D122-CE87A6BEC795}" dt="2023-02-24T19:01:10.998" v="178" actId="20577"/>
        <pc:sldMkLst>
          <pc:docMk/>
          <pc:sldMk cId="818273014" sldId="456"/>
        </pc:sldMkLst>
        <pc:spChg chg="mod">
          <ac:chgData name="CHEN, KATHY (PGR)" userId="S::u2267086@live.warwick.ac.uk::33ad319c-faab-44e7-b730-ab3160d18fae" providerId="AD" clId="Web-{0A43915A-C50E-0F48-D122-CE87A6BEC795}" dt="2023-02-24T18:59:23.073" v="156" actId="1076"/>
          <ac:spMkLst>
            <pc:docMk/>
            <pc:sldMk cId="818273014" sldId="456"/>
            <ac:spMk id="2" creationId="{982EF65B-E84F-3387-CE22-0696805B70D3}"/>
          </ac:spMkLst>
        </pc:spChg>
        <pc:spChg chg="mod">
          <ac:chgData name="CHEN, KATHY (PGR)" userId="S::u2267086@live.warwick.ac.uk::33ad319c-faab-44e7-b730-ab3160d18fae" providerId="AD" clId="Web-{0A43915A-C50E-0F48-D122-CE87A6BEC795}" dt="2023-02-24T19:01:10.998" v="178" actId="20577"/>
          <ac:spMkLst>
            <pc:docMk/>
            <pc:sldMk cId="818273014" sldId="456"/>
            <ac:spMk id="3" creationId="{6BBFEDCC-1B51-5E8D-72D3-3AE797F1178F}"/>
          </ac:spMkLst>
        </pc:spChg>
      </pc:sldChg>
      <pc:sldChg chg="modSp add replId">
        <pc:chgData name="CHEN, KATHY (PGR)" userId="S::u2267086@live.warwick.ac.uk::33ad319c-faab-44e7-b730-ab3160d18fae" providerId="AD" clId="Web-{0A43915A-C50E-0F48-D122-CE87A6BEC795}" dt="2023-02-24T19:01:51.078" v="181" actId="20577"/>
        <pc:sldMkLst>
          <pc:docMk/>
          <pc:sldMk cId="1266809571" sldId="457"/>
        </pc:sldMkLst>
        <pc:spChg chg="mod">
          <ac:chgData name="CHEN, KATHY (PGR)" userId="S::u2267086@live.warwick.ac.uk::33ad319c-faab-44e7-b730-ab3160d18fae" providerId="AD" clId="Web-{0A43915A-C50E-0F48-D122-CE87A6BEC795}" dt="2023-02-24T19:01:51.078" v="181" actId="20577"/>
          <ac:spMkLst>
            <pc:docMk/>
            <pc:sldMk cId="1266809571" sldId="457"/>
            <ac:spMk id="3" creationId="{6BBFEDCC-1B51-5E8D-72D3-3AE797F1178F}"/>
          </ac:spMkLst>
        </pc:spChg>
      </pc:sldChg>
      <pc:sldChg chg="del">
        <pc:chgData name="CHEN, KATHY (PGR)" userId="S::u2267086@live.warwick.ac.uk::33ad319c-faab-44e7-b730-ab3160d18fae" providerId="AD" clId="Web-{0A43915A-C50E-0F48-D122-CE87A6BEC795}" dt="2023-02-24T18:53:54.235" v="59"/>
        <pc:sldMkLst>
          <pc:docMk/>
          <pc:sldMk cId="3014348472" sldId="457"/>
        </pc:sldMkLst>
      </pc:sldChg>
      <pc:sldChg chg="del">
        <pc:chgData name="CHEN, KATHY (PGR)" userId="S::u2267086@live.warwick.ac.uk::33ad319c-faab-44e7-b730-ab3160d18fae" providerId="AD" clId="Web-{0A43915A-C50E-0F48-D122-CE87A6BEC795}" dt="2023-02-24T18:53:54.985" v="60"/>
        <pc:sldMkLst>
          <pc:docMk/>
          <pc:sldMk cId="1729080459" sldId="458"/>
        </pc:sldMkLst>
      </pc:sldChg>
      <pc:sldChg chg="del">
        <pc:chgData name="CHEN, KATHY (PGR)" userId="S::u2267086@live.warwick.ac.uk::33ad319c-faab-44e7-b730-ab3160d18fae" providerId="AD" clId="Web-{0A43915A-C50E-0F48-D122-CE87A6BEC795}" dt="2023-02-24T18:53:55.751" v="61"/>
        <pc:sldMkLst>
          <pc:docMk/>
          <pc:sldMk cId="952493462" sldId="459"/>
        </pc:sldMkLst>
      </pc:sldChg>
      <pc:sldChg chg="del">
        <pc:chgData name="CHEN, KATHY (PGR)" userId="S::u2267086@live.warwick.ac.uk::33ad319c-faab-44e7-b730-ab3160d18fae" providerId="AD" clId="Web-{0A43915A-C50E-0F48-D122-CE87A6BEC795}" dt="2023-02-24T18:53:56.298" v="62"/>
        <pc:sldMkLst>
          <pc:docMk/>
          <pc:sldMk cId="1151789745" sldId="460"/>
        </pc:sldMkLst>
      </pc:sldChg>
      <pc:sldChg chg="del">
        <pc:chgData name="CHEN, KATHY (PGR)" userId="S::u2267086@live.warwick.ac.uk::33ad319c-faab-44e7-b730-ab3160d18fae" providerId="AD" clId="Web-{0A43915A-C50E-0F48-D122-CE87A6BEC795}" dt="2023-02-24T18:53:57.001" v="63"/>
        <pc:sldMkLst>
          <pc:docMk/>
          <pc:sldMk cId="344389873" sldId="461"/>
        </pc:sldMkLst>
      </pc:sldChg>
      <pc:sldChg chg="del">
        <pc:chgData name="CHEN, KATHY (PGR)" userId="S::u2267086@live.warwick.ac.uk::33ad319c-faab-44e7-b730-ab3160d18fae" providerId="AD" clId="Web-{0A43915A-C50E-0F48-D122-CE87A6BEC795}" dt="2023-02-24T18:53:57.142" v="64"/>
        <pc:sldMkLst>
          <pc:docMk/>
          <pc:sldMk cId="1132299639" sldId="462"/>
        </pc:sldMkLst>
      </pc:sldChg>
      <pc:sldChg chg="del">
        <pc:chgData name="CHEN, KATHY (PGR)" userId="S::u2267086@live.warwick.ac.uk::33ad319c-faab-44e7-b730-ab3160d18fae" providerId="AD" clId="Web-{0A43915A-C50E-0F48-D122-CE87A6BEC795}" dt="2023-02-24T18:53:57.892" v="65"/>
        <pc:sldMkLst>
          <pc:docMk/>
          <pc:sldMk cId="428452346" sldId="463"/>
        </pc:sldMkLst>
      </pc:sldChg>
      <pc:sldChg chg="del">
        <pc:chgData name="CHEN, KATHY (PGR)" userId="S::u2267086@live.warwick.ac.uk::33ad319c-faab-44e7-b730-ab3160d18fae" providerId="AD" clId="Web-{0A43915A-C50E-0F48-D122-CE87A6BEC795}" dt="2023-02-24T18:53:59.610" v="66"/>
        <pc:sldMkLst>
          <pc:docMk/>
          <pc:sldMk cId="730530812" sldId="464"/>
        </pc:sldMkLst>
      </pc:sldChg>
    </pc:docChg>
  </pc:docChgLst>
  <pc:docChgLst>
    <pc:chgData name="CHEN, KATHY (PGR)" userId="S::u2267086@live.warwick.ac.uk::33ad319c-faab-44e7-b730-ab3160d18fae" providerId="AD" clId="Web-{A6C0657E-4200-4B96-ABB1-B25130788EED}"/>
    <pc:docChg chg="addSld delSld modSld sldOrd">
      <pc:chgData name="CHEN, KATHY (PGR)" userId="S::u2267086@live.warwick.ac.uk::33ad319c-faab-44e7-b730-ab3160d18fae" providerId="AD" clId="Web-{A6C0657E-4200-4B96-ABB1-B25130788EED}" dt="2023-02-23T19:48:06.946" v="699" actId="1076"/>
      <pc:docMkLst>
        <pc:docMk/>
      </pc:docMkLst>
      <pc:sldChg chg="modSp del">
        <pc:chgData name="CHEN, KATHY (PGR)" userId="S::u2267086@live.warwick.ac.uk::33ad319c-faab-44e7-b730-ab3160d18fae" providerId="AD" clId="Web-{A6C0657E-4200-4B96-ABB1-B25130788EED}" dt="2023-02-23T19:13:24.262" v="102"/>
        <pc:sldMkLst>
          <pc:docMk/>
          <pc:sldMk cId="3618584411" sldId="447"/>
        </pc:sldMkLst>
        <pc:spChg chg="mod">
          <ac:chgData name="CHEN, KATHY (PGR)" userId="S::u2267086@live.warwick.ac.uk::33ad319c-faab-44e7-b730-ab3160d18fae" providerId="AD" clId="Web-{A6C0657E-4200-4B96-ABB1-B25130788EED}" dt="2023-02-23T19:13:17.324" v="100" actId="20577"/>
          <ac:spMkLst>
            <pc:docMk/>
            <pc:sldMk cId="3618584411" sldId="447"/>
            <ac:spMk id="3" creationId="{6BBFEDCC-1B51-5E8D-72D3-3AE797F1178F}"/>
          </ac:spMkLst>
        </pc:spChg>
      </pc:sldChg>
      <pc:sldChg chg="del">
        <pc:chgData name="CHEN, KATHY (PGR)" userId="S::u2267086@live.warwick.ac.uk::33ad319c-faab-44e7-b730-ab3160d18fae" providerId="AD" clId="Web-{A6C0657E-4200-4B96-ABB1-B25130788EED}" dt="2023-02-23T19:13:19.746" v="101"/>
        <pc:sldMkLst>
          <pc:docMk/>
          <pc:sldMk cId="3233792729" sldId="448"/>
        </pc:sldMkLst>
      </pc:sldChg>
      <pc:sldChg chg="modSp">
        <pc:chgData name="CHEN, KATHY (PGR)" userId="S::u2267086@live.warwick.ac.uk::33ad319c-faab-44e7-b730-ab3160d18fae" providerId="AD" clId="Web-{A6C0657E-4200-4B96-ABB1-B25130788EED}" dt="2023-02-23T19:12:59.683" v="92" actId="20577"/>
        <pc:sldMkLst>
          <pc:docMk/>
          <pc:sldMk cId="419606111" sldId="449"/>
        </pc:sldMkLst>
        <pc:spChg chg="mod">
          <ac:chgData name="CHEN, KATHY (PGR)" userId="S::u2267086@live.warwick.ac.uk::33ad319c-faab-44e7-b730-ab3160d18fae" providerId="AD" clId="Web-{A6C0657E-4200-4B96-ABB1-B25130788EED}" dt="2023-02-23T19:12:59.683" v="92" actId="20577"/>
          <ac:spMkLst>
            <pc:docMk/>
            <pc:sldMk cId="419606111" sldId="449"/>
            <ac:spMk id="3" creationId="{6BBFEDCC-1B51-5E8D-72D3-3AE797F1178F}"/>
          </ac:spMkLst>
        </pc:spChg>
        <pc:spChg chg="mod">
          <ac:chgData name="CHEN, KATHY (PGR)" userId="S::u2267086@live.warwick.ac.uk::33ad319c-faab-44e7-b730-ab3160d18fae" providerId="AD" clId="Web-{A6C0657E-4200-4B96-ABB1-B25130788EED}" dt="2023-02-23T19:10:31.117" v="3"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A6C0657E-4200-4B96-ABB1-B25130788EED}" dt="2023-02-23T19:15:48.475" v="151" actId="20577"/>
        <pc:sldMkLst>
          <pc:docMk/>
          <pc:sldMk cId="363734938" sldId="450"/>
        </pc:sldMkLst>
        <pc:spChg chg="mod">
          <ac:chgData name="CHEN, KATHY (PGR)" userId="S::u2267086@live.warwick.ac.uk::33ad319c-faab-44e7-b730-ab3160d18fae" providerId="AD" clId="Web-{A6C0657E-4200-4B96-ABB1-B25130788EED}" dt="2023-02-23T19:13:59.654" v="112" actId="20577"/>
          <ac:spMkLst>
            <pc:docMk/>
            <pc:sldMk cId="363734938" sldId="450"/>
            <ac:spMk id="3" creationId="{6BBFEDCC-1B51-5E8D-72D3-3AE797F1178F}"/>
          </ac:spMkLst>
        </pc:spChg>
        <pc:spChg chg="mod">
          <ac:chgData name="CHEN, KATHY (PGR)" userId="S::u2267086@live.warwick.ac.uk::33ad319c-faab-44e7-b730-ab3160d18fae" providerId="AD" clId="Web-{A6C0657E-4200-4B96-ABB1-B25130788EED}" dt="2023-02-23T19:15:48.475" v="151" actId="20577"/>
          <ac:spMkLst>
            <pc:docMk/>
            <pc:sldMk cId="363734938" sldId="450"/>
            <ac:spMk id="9" creationId="{F5544383-E7DE-004E-E6F9-8DAAE6F8BBB7}"/>
          </ac:spMkLst>
        </pc:spChg>
        <pc:picChg chg="add mod">
          <ac:chgData name="CHEN, KATHY (PGR)" userId="S::u2267086@live.warwick.ac.uk::33ad319c-faab-44e7-b730-ab3160d18fae" providerId="AD" clId="Web-{A6C0657E-4200-4B96-ABB1-B25130788EED}" dt="2023-02-23T19:14:43.483" v="134" actId="1076"/>
          <ac:picMkLst>
            <pc:docMk/>
            <pc:sldMk cId="363734938" sldId="450"/>
            <ac:picMk id="2" creationId="{80E8E8DB-B387-B182-C8C9-E4C203C3888A}"/>
          </ac:picMkLst>
        </pc:picChg>
        <pc:picChg chg="del">
          <ac:chgData name="CHEN, KATHY (PGR)" userId="S::u2267086@live.warwick.ac.uk::33ad319c-faab-44e7-b730-ab3160d18fae" providerId="AD" clId="Web-{A6C0657E-4200-4B96-ABB1-B25130788EED}" dt="2023-02-23T19:14:03.872" v="116"/>
          <ac:picMkLst>
            <pc:docMk/>
            <pc:sldMk cId="363734938" sldId="450"/>
            <ac:picMk id="6" creationId="{B1036B48-D6DB-84D9-5BA7-2C9A80556E55}"/>
          </ac:picMkLst>
        </pc:picChg>
      </pc:sldChg>
      <pc:sldChg chg="delSp modSp add replId">
        <pc:chgData name="CHEN, KATHY (PGR)" userId="S::u2267086@live.warwick.ac.uk::33ad319c-faab-44e7-b730-ab3160d18fae" providerId="AD" clId="Web-{A6C0657E-4200-4B96-ABB1-B25130788EED}" dt="2023-02-23T19:17:05.851" v="188" actId="20577"/>
        <pc:sldMkLst>
          <pc:docMk/>
          <pc:sldMk cId="1672450895" sldId="451"/>
        </pc:sldMkLst>
        <pc:spChg chg="mod">
          <ac:chgData name="CHEN, KATHY (PGR)" userId="S::u2267086@live.warwick.ac.uk::33ad319c-faab-44e7-b730-ab3160d18fae" providerId="AD" clId="Web-{A6C0657E-4200-4B96-ABB1-B25130788EED}" dt="2023-02-23T19:17:05.851" v="188" actId="20577"/>
          <ac:spMkLst>
            <pc:docMk/>
            <pc:sldMk cId="1672450895" sldId="451"/>
            <ac:spMk id="9" creationId="{F5544383-E7DE-004E-E6F9-8DAAE6F8BBB7}"/>
          </ac:spMkLst>
        </pc:spChg>
        <pc:picChg chg="del">
          <ac:chgData name="CHEN, KATHY (PGR)" userId="S::u2267086@live.warwick.ac.uk::33ad319c-faab-44e7-b730-ab3160d18fae" providerId="AD" clId="Web-{A6C0657E-4200-4B96-ABB1-B25130788EED}" dt="2023-02-23T19:16:24.038" v="174"/>
          <ac:picMkLst>
            <pc:docMk/>
            <pc:sldMk cId="1672450895" sldId="451"/>
            <ac:picMk id="2" creationId="{80E8E8DB-B387-B182-C8C9-E4C203C3888A}"/>
          </ac:picMkLst>
        </pc:picChg>
      </pc:sldChg>
      <pc:sldChg chg="del">
        <pc:chgData name="CHEN, KATHY (PGR)" userId="S::u2267086@live.warwick.ac.uk::33ad319c-faab-44e7-b730-ab3160d18fae" providerId="AD" clId="Web-{A6C0657E-4200-4B96-ABB1-B25130788EED}" dt="2023-02-23T19:15:49.646" v="152"/>
        <pc:sldMkLst>
          <pc:docMk/>
          <pc:sldMk cId="2805012365" sldId="451"/>
        </pc:sldMkLst>
      </pc:sldChg>
      <pc:sldChg chg="del">
        <pc:chgData name="CHEN, KATHY (PGR)" userId="S::u2267086@live.warwick.ac.uk::33ad319c-faab-44e7-b730-ab3160d18fae" providerId="AD" clId="Web-{A6C0657E-4200-4B96-ABB1-B25130788EED}" dt="2023-02-23T19:15:51.021" v="153"/>
        <pc:sldMkLst>
          <pc:docMk/>
          <pc:sldMk cId="2362631837" sldId="452"/>
        </pc:sldMkLst>
      </pc:sldChg>
      <pc:sldChg chg="modSp add replId">
        <pc:chgData name="CHEN, KATHY (PGR)" userId="S::u2267086@live.warwick.ac.uk::33ad319c-faab-44e7-b730-ab3160d18fae" providerId="AD" clId="Web-{A6C0657E-4200-4B96-ABB1-B25130788EED}" dt="2023-02-23T19:18:12.213" v="213" actId="20577"/>
        <pc:sldMkLst>
          <pc:docMk/>
          <pc:sldMk cId="3122269301" sldId="452"/>
        </pc:sldMkLst>
        <pc:spChg chg="mod">
          <ac:chgData name="CHEN, KATHY (PGR)" userId="S::u2267086@live.warwick.ac.uk::33ad319c-faab-44e7-b730-ab3160d18fae" providerId="AD" clId="Web-{A6C0657E-4200-4B96-ABB1-B25130788EED}" dt="2023-02-23T19:18:12.213" v="213" actId="20577"/>
          <ac:spMkLst>
            <pc:docMk/>
            <pc:sldMk cId="3122269301" sldId="452"/>
            <ac:spMk id="9" creationId="{F5544383-E7DE-004E-E6F9-8DAAE6F8BBB7}"/>
          </ac:spMkLst>
        </pc:spChg>
      </pc:sldChg>
      <pc:sldChg chg="del">
        <pc:chgData name="CHEN, KATHY (PGR)" userId="S::u2267086@live.warwick.ac.uk::33ad319c-faab-44e7-b730-ab3160d18fae" providerId="AD" clId="Web-{A6C0657E-4200-4B96-ABB1-B25130788EED}" dt="2023-02-23T19:15:52.615" v="154"/>
        <pc:sldMkLst>
          <pc:docMk/>
          <pc:sldMk cId="161245366" sldId="453"/>
        </pc:sldMkLst>
      </pc:sldChg>
      <pc:sldChg chg="addSp modSp add replId">
        <pc:chgData name="CHEN, KATHY (PGR)" userId="S::u2267086@live.warwick.ac.uk::33ad319c-faab-44e7-b730-ab3160d18fae" providerId="AD" clId="Web-{A6C0657E-4200-4B96-ABB1-B25130788EED}" dt="2023-02-23T19:19:36.762" v="233" actId="20577"/>
        <pc:sldMkLst>
          <pc:docMk/>
          <pc:sldMk cId="689428942" sldId="453"/>
        </pc:sldMkLst>
        <pc:spChg chg="mod">
          <ac:chgData name="CHEN, KATHY (PGR)" userId="S::u2267086@live.warwick.ac.uk::33ad319c-faab-44e7-b730-ab3160d18fae" providerId="AD" clId="Web-{A6C0657E-4200-4B96-ABB1-B25130788EED}" dt="2023-02-23T19:19:36.762" v="233" actId="20577"/>
          <ac:spMkLst>
            <pc:docMk/>
            <pc:sldMk cId="689428942" sldId="453"/>
            <ac:spMk id="9" creationId="{F5544383-E7DE-004E-E6F9-8DAAE6F8BBB7}"/>
          </ac:spMkLst>
        </pc:spChg>
        <pc:picChg chg="add mod">
          <ac:chgData name="CHEN, KATHY (PGR)" userId="S::u2267086@live.warwick.ac.uk::33ad319c-faab-44e7-b730-ab3160d18fae" providerId="AD" clId="Web-{A6C0657E-4200-4B96-ABB1-B25130788EED}" dt="2023-02-23T19:19:11.605" v="225" actId="1076"/>
          <ac:picMkLst>
            <pc:docMk/>
            <pc:sldMk cId="689428942" sldId="453"/>
            <ac:picMk id="2" creationId="{F7533436-AFA9-57E3-5DFE-6F78D5D7221C}"/>
          </ac:picMkLst>
        </pc:picChg>
      </pc:sldChg>
      <pc:sldChg chg="addSp delSp modSp add replId">
        <pc:chgData name="CHEN, KATHY (PGR)" userId="S::u2267086@live.warwick.ac.uk::33ad319c-faab-44e7-b730-ab3160d18fae" providerId="AD" clId="Web-{A6C0657E-4200-4B96-ABB1-B25130788EED}" dt="2023-02-23T19:20:42.841" v="245" actId="1076"/>
        <pc:sldMkLst>
          <pc:docMk/>
          <pc:sldMk cId="1177022484" sldId="454"/>
        </pc:sldMkLst>
        <pc:spChg chg="mod">
          <ac:chgData name="CHEN, KATHY (PGR)" userId="S::u2267086@live.warwick.ac.uk::33ad319c-faab-44e7-b730-ab3160d18fae" providerId="AD" clId="Web-{A6C0657E-4200-4B96-ABB1-B25130788EED}" dt="2023-02-23T19:20:11.856" v="238" actId="20577"/>
          <ac:spMkLst>
            <pc:docMk/>
            <pc:sldMk cId="1177022484" sldId="454"/>
            <ac:spMk id="9" creationId="{F5544383-E7DE-004E-E6F9-8DAAE6F8BBB7}"/>
          </ac:spMkLst>
        </pc:spChg>
        <pc:picChg chg="del">
          <ac:chgData name="CHEN, KATHY (PGR)" userId="S::u2267086@live.warwick.ac.uk::33ad319c-faab-44e7-b730-ab3160d18fae" providerId="AD" clId="Web-{A6C0657E-4200-4B96-ABB1-B25130788EED}" dt="2023-02-23T19:19:45.918" v="235"/>
          <ac:picMkLst>
            <pc:docMk/>
            <pc:sldMk cId="1177022484" sldId="454"/>
            <ac:picMk id="2" creationId="{F7533436-AFA9-57E3-5DFE-6F78D5D7221C}"/>
          </ac:picMkLst>
        </pc:picChg>
        <pc:picChg chg="add mod">
          <ac:chgData name="CHEN, KATHY (PGR)" userId="S::u2267086@live.warwick.ac.uk::33ad319c-faab-44e7-b730-ab3160d18fae" providerId="AD" clId="Web-{A6C0657E-4200-4B96-ABB1-B25130788EED}" dt="2023-02-23T19:20:42.841" v="245" actId="1076"/>
          <ac:picMkLst>
            <pc:docMk/>
            <pc:sldMk cId="1177022484" sldId="454"/>
            <ac:picMk id="6" creationId="{C3A54558-38F2-4D12-4945-81C0728EEC0D}"/>
          </ac:picMkLst>
        </pc:picChg>
      </pc:sldChg>
      <pc:sldChg chg="del">
        <pc:chgData name="CHEN, KATHY (PGR)" userId="S::u2267086@live.warwick.ac.uk::33ad319c-faab-44e7-b730-ab3160d18fae" providerId="AD" clId="Web-{A6C0657E-4200-4B96-ABB1-B25130788EED}" dt="2023-02-23T19:15:53.693" v="155"/>
        <pc:sldMkLst>
          <pc:docMk/>
          <pc:sldMk cId="1786498489" sldId="454"/>
        </pc:sldMkLst>
      </pc:sldChg>
      <pc:sldChg chg="del">
        <pc:chgData name="CHEN, KATHY (PGR)" userId="S::u2267086@live.warwick.ac.uk::33ad319c-faab-44e7-b730-ab3160d18fae" providerId="AD" clId="Web-{A6C0657E-4200-4B96-ABB1-B25130788EED}" dt="2023-02-23T19:15:54.647" v="156"/>
        <pc:sldMkLst>
          <pc:docMk/>
          <pc:sldMk cId="521796259" sldId="455"/>
        </pc:sldMkLst>
      </pc:sldChg>
      <pc:sldChg chg="addSp delSp modSp add replId">
        <pc:chgData name="CHEN, KATHY (PGR)" userId="S::u2267086@live.warwick.ac.uk::33ad319c-faab-44e7-b730-ab3160d18fae" providerId="AD" clId="Web-{A6C0657E-4200-4B96-ABB1-B25130788EED}" dt="2023-02-23T19:21:27.108" v="256" actId="1076"/>
        <pc:sldMkLst>
          <pc:docMk/>
          <pc:sldMk cId="1014504458" sldId="455"/>
        </pc:sldMkLst>
        <pc:spChg chg="mod">
          <ac:chgData name="CHEN, KATHY (PGR)" userId="S::u2267086@live.warwick.ac.uk::33ad319c-faab-44e7-b730-ab3160d18fae" providerId="AD" clId="Web-{A6C0657E-4200-4B96-ABB1-B25130788EED}" dt="2023-02-23T19:21:18.655" v="252" actId="20577"/>
          <ac:spMkLst>
            <pc:docMk/>
            <pc:sldMk cId="1014504458" sldId="455"/>
            <ac:spMk id="9" creationId="{F5544383-E7DE-004E-E6F9-8DAAE6F8BBB7}"/>
          </ac:spMkLst>
        </pc:spChg>
        <pc:picChg chg="add mod">
          <ac:chgData name="CHEN, KATHY (PGR)" userId="S::u2267086@live.warwick.ac.uk::33ad319c-faab-44e7-b730-ab3160d18fae" providerId="AD" clId="Web-{A6C0657E-4200-4B96-ABB1-B25130788EED}" dt="2023-02-23T19:21:27.108" v="256" actId="1076"/>
          <ac:picMkLst>
            <pc:docMk/>
            <pc:sldMk cId="1014504458" sldId="455"/>
            <ac:picMk id="2" creationId="{AC96CC36-C0D2-C2F4-80FC-FB80F1227AD3}"/>
          </ac:picMkLst>
        </pc:picChg>
        <pc:picChg chg="del">
          <ac:chgData name="CHEN, KATHY (PGR)" userId="S::u2267086@live.warwick.ac.uk::33ad319c-faab-44e7-b730-ab3160d18fae" providerId="AD" clId="Web-{A6C0657E-4200-4B96-ABB1-B25130788EED}" dt="2023-02-23T19:20:55.123" v="247"/>
          <ac:picMkLst>
            <pc:docMk/>
            <pc:sldMk cId="1014504458" sldId="455"/>
            <ac:picMk id="6" creationId="{C3A54558-38F2-4D12-4945-81C0728EEC0D}"/>
          </ac:picMkLst>
        </pc:picChg>
      </pc:sldChg>
      <pc:sldChg chg="del">
        <pc:chgData name="CHEN, KATHY (PGR)" userId="S::u2267086@live.warwick.ac.uk::33ad319c-faab-44e7-b730-ab3160d18fae" providerId="AD" clId="Web-{A6C0657E-4200-4B96-ABB1-B25130788EED}" dt="2023-02-23T19:15:55.647" v="157"/>
        <pc:sldMkLst>
          <pc:docMk/>
          <pc:sldMk cId="2454601063" sldId="456"/>
        </pc:sldMkLst>
      </pc:sldChg>
      <pc:sldChg chg="addSp delSp modSp add replId">
        <pc:chgData name="CHEN, KATHY (PGR)" userId="S::u2267086@live.warwick.ac.uk::33ad319c-faab-44e7-b730-ab3160d18fae" providerId="AD" clId="Web-{A6C0657E-4200-4B96-ABB1-B25130788EED}" dt="2023-02-23T19:22:34.985" v="276" actId="20577"/>
        <pc:sldMkLst>
          <pc:docMk/>
          <pc:sldMk cId="2893301031" sldId="456"/>
        </pc:sldMkLst>
        <pc:spChg chg="mod">
          <ac:chgData name="CHEN, KATHY (PGR)" userId="S::u2267086@live.warwick.ac.uk::33ad319c-faab-44e7-b730-ab3160d18fae" providerId="AD" clId="Web-{A6C0657E-4200-4B96-ABB1-B25130788EED}" dt="2023-02-23T19:22:34.985" v="276" actId="20577"/>
          <ac:spMkLst>
            <pc:docMk/>
            <pc:sldMk cId="2893301031" sldId="456"/>
            <ac:spMk id="9" creationId="{F5544383-E7DE-004E-E6F9-8DAAE6F8BBB7}"/>
          </ac:spMkLst>
        </pc:spChg>
        <pc:picChg chg="del">
          <ac:chgData name="CHEN, KATHY (PGR)" userId="S::u2267086@live.warwick.ac.uk::33ad319c-faab-44e7-b730-ab3160d18fae" providerId="AD" clId="Web-{A6C0657E-4200-4B96-ABB1-B25130788EED}" dt="2023-02-23T19:21:32.374" v="258"/>
          <ac:picMkLst>
            <pc:docMk/>
            <pc:sldMk cId="2893301031" sldId="456"/>
            <ac:picMk id="2" creationId="{AC96CC36-C0D2-C2F4-80FC-FB80F1227AD3}"/>
          </ac:picMkLst>
        </pc:picChg>
        <pc:picChg chg="add mod">
          <ac:chgData name="CHEN, KATHY (PGR)" userId="S::u2267086@live.warwick.ac.uk::33ad319c-faab-44e7-b730-ab3160d18fae" providerId="AD" clId="Web-{A6C0657E-4200-4B96-ABB1-B25130788EED}" dt="2023-02-23T19:22:11.062" v="265" actId="1076"/>
          <ac:picMkLst>
            <pc:docMk/>
            <pc:sldMk cId="2893301031" sldId="456"/>
            <ac:picMk id="6" creationId="{7DF10F92-5D34-E438-9A0F-A75DEB62D934}"/>
          </ac:picMkLst>
        </pc:picChg>
      </pc:sldChg>
      <pc:sldChg chg="addSp delSp modSp add replId">
        <pc:chgData name="CHEN, KATHY (PGR)" userId="S::u2267086@live.warwick.ac.uk::33ad319c-faab-44e7-b730-ab3160d18fae" providerId="AD" clId="Web-{A6C0657E-4200-4B96-ABB1-B25130788EED}" dt="2023-02-23T19:23:50.940" v="299" actId="20577"/>
        <pc:sldMkLst>
          <pc:docMk/>
          <pc:sldMk cId="612381292" sldId="457"/>
        </pc:sldMkLst>
        <pc:spChg chg="mod">
          <ac:chgData name="CHEN, KATHY (PGR)" userId="S::u2267086@live.warwick.ac.uk::33ad319c-faab-44e7-b730-ab3160d18fae" providerId="AD" clId="Web-{A6C0657E-4200-4B96-ABB1-B25130788EED}" dt="2023-02-23T19:23:50.940" v="299" actId="20577"/>
          <ac:spMkLst>
            <pc:docMk/>
            <pc:sldMk cId="612381292" sldId="457"/>
            <ac:spMk id="9" creationId="{F5544383-E7DE-004E-E6F9-8DAAE6F8BBB7}"/>
          </ac:spMkLst>
        </pc:spChg>
        <pc:picChg chg="add mod">
          <ac:chgData name="CHEN, KATHY (PGR)" userId="S::u2267086@live.warwick.ac.uk::33ad319c-faab-44e7-b730-ab3160d18fae" providerId="AD" clId="Web-{A6C0657E-4200-4B96-ABB1-B25130788EED}" dt="2023-02-23T19:23:25.971" v="289" actId="1076"/>
          <ac:picMkLst>
            <pc:docMk/>
            <pc:sldMk cId="612381292" sldId="457"/>
            <ac:picMk id="2" creationId="{66CC77B5-1D34-DEBC-8006-021FB9FC5455}"/>
          </ac:picMkLst>
        </pc:picChg>
        <pc:picChg chg="del">
          <ac:chgData name="CHEN, KATHY (PGR)" userId="S::u2267086@live.warwick.ac.uk::33ad319c-faab-44e7-b730-ab3160d18fae" providerId="AD" clId="Web-{A6C0657E-4200-4B96-ABB1-B25130788EED}" dt="2023-02-23T19:22:38.251" v="278"/>
          <ac:picMkLst>
            <pc:docMk/>
            <pc:sldMk cId="612381292" sldId="457"/>
            <ac:picMk id="6" creationId="{7DF10F92-5D34-E438-9A0F-A75DEB62D934}"/>
          </ac:picMkLst>
        </pc:picChg>
      </pc:sldChg>
      <pc:sldChg chg="del">
        <pc:chgData name="CHEN, KATHY (PGR)" userId="S::u2267086@live.warwick.ac.uk::33ad319c-faab-44e7-b730-ab3160d18fae" providerId="AD" clId="Web-{A6C0657E-4200-4B96-ABB1-B25130788EED}" dt="2023-02-23T19:15:56.568" v="158"/>
        <pc:sldMkLst>
          <pc:docMk/>
          <pc:sldMk cId="4190766144" sldId="457"/>
        </pc:sldMkLst>
      </pc:sldChg>
      <pc:sldChg chg="delSp modSp add replId">
        <pc:chgData name="CHEN, KATHY (PGR)" userId="S::u2267086@live.warwick.ac.uk::33ad319c-faab-44e7-b730-ab3160d18fae" providerId="AD" clId="Web-{A6C0657E-4200-4B96-ABB1-B25130788EED}" dt="2023-02-23T19:24:54.551" v="340" actId="20577"/>
        <pc:sldMkLst>
          <pc:docMk/>
          <pc:sldMk cId="1829953489" sldId="458"/>
        </pc:sldMkLst>
        <pc:spChg chg="mod">
          <ac:chgData name="CHEN, KATHY (PGR)" userId="S::u2267086@live.warwick.ac.uk::33ad319c-faab-44e7-b730-ab3160d18fae" providerId="AD" clId="Web-{A6C0657E-4200-4B96-ABB1-B25130788EED}" dt="2023-02-23T19:24:54.551" v="340" actId="20577"/>
          <ac:spMkLst>
            <pc:docMk/>
            <pc:sldMk cId="1829953489" sldId="458"/>
            <ac:spMk id="9" creationId="{F5544383-E7DE-004E-E6F9-8DAAE6F8BBB7}"/>
          </ac:spMkLst>
        </pc:spChg>
        <pc:picChg chg="del">
          <ac:chgData name="CHEN, KATHY (PGR)" userId="S::u2267086@live.warwick.ac.uk::33ad319c-faab-44e7-b730-ab3160d18fae" providerId="AD" clId="Web-{A6C0657E-4200-4B96-ABB1-B25130788EED}" dt="2023-02-23T19:23:56.096" v="301"/>
          <ac:picMkLst>
            <pc:docMk/>
            <pc:sldMk cId="1829953489" sldId="458"/>
            <ac:picMk id="2" creationId="{66CC77B5-1D34-DEBC-8006-021FB9FC5455}"/>
          </ac:picMkLst>
        </pc:picChg>
      </pc:sldChg>
      <pc:sldChg chg="del">
        <pc:chgData name="CHEN, KATHY (PGR)" userId="S::u2267086@live.warwick.ac.uk::33ad319c-faab-44e7-b730-ab3160d18fae" providerId="AD" clId="Web-{A6C0657E-4200-4B96-ABB1-B25130788EED}" dt="2023-02-23T19:15:57.584" v="159"/>
        <pc:sldMkLst>
          <pc:docMk/>
          <pc:sldMk cId="3918808480" sldId="458"/>
        </pc:sldMkLst>
      </pc:sldChg>
      <pc:sldChg chg="del">
        <pc:chgData name="CHEN, KATHY (PGR)" userId="S::u2267086@live.warwick.ac.uk::33ad319c-faab-44e7-b730-ab3160d18fae" providerId="AD" clId="Web-{A6C0657E-4200-4B96-ABB1-B25130788EED}" dt="2023-02-23T19:15:58.147" v="160"/>
        <pc:sldMkLst>
          <pc:docMk/>
          <pc:sldMk cId="2061500008" sldId="459"/>
        </pc:sldMkLst>
      </pc:sldChg>
      <pc:sldChg chg="modSp add replId">
        <pc:chgData name="CHEN, KATHY (PGR)" userId="S::u2267086@live.warwick.ac.uk::33ad319c-faab-44e7-b730-ab3160d18fae" providerId="AD" clId="Web-{A6C0657E-4200-4B96-ABB1-B25130788EED}" dt="2023-02-23T19:25:58.084" v="351" actId="20577"/>
        <pc:sldMkLst>
          <pc:docMk/>
          <pc:sldMk cId="3236364565" sldId="459"/>
        </pc:sldMkLst>
        <pc:spChg chg="mod">
          <ac:chgData name="CHEN, KATHY (PGR)" userId="S::u2267086@live.warwick.ac.uk::33ad319c-faab-44e7-b730-ab3160d18fae" providerId="AD" clId="Web-{A6C0657E-4200-4B96-ABB1-B25130788EED}" dt="2023-02-23T19:25:30.458" v="345" actId="20577"/>
          <ac:spMkLst>
            <pc:docMk/>
            <pc:sldMk cId="3236364565" sldId="459"/>
            <ac:spMk id="3" creationId="{6BBFEDCC-1B51-5E8D-72D3-3AE797F1178F}"/>
          </ac:spMkLst>
        </pc:spChg>
        <pc:spChg chg="mod">
          <ac:chgData name="CHEN, KATHY (PGR)" userId="S::u2267086@live.warwick.ac.uk::33ad319c-faab-44e7-b730-ab3160d18fae" providerId="AD" clId="Web-{A6C0657E-4200-4B96-ABB1-B25130788EED}" dt="2023-02-23T19:25:58.084" v="351" actId="20577"/>
          <ac:spMkLst>
            <pc:docMk/>
            <pc:sldMk cId="3236364565" sldId="459"/>
            <ac:spMk id="9" creationId="{F5544383-E7DE-004E-E6F9-8DAAE6F8BBB7}"/>
          </ac:spMkLst>
        </pc:spChg>
      </pc:sldChg>
      <pc:sldChg chg="addSp modSp add replId">
        <pc:chgData name="CHEN, KATHY (PGR)" userId="S::u2267086@live.warwick.ac.uk::33ad319c-faab-44e7-b730-ab3160d18fae" providerId="AD" clId="Web-{A6C0657E-4200-4B96-ABB1-B25130788EED}" dt="2023-02-23T19:30:41.669" v="429" actId="20577"/>
        <pc:sldMkLst>
          <pc:docMk/>
          <pc:sldMk cId="329614158" sldId="460"/>
        </pc:sldMkLst>
        <pc:spChg chg="mod">
          <ac:chgData name="CHEN, KATHY (PGR)" userId="S::u2267086@live.warwick.ac.uk::33ad319c-faab-44e7-b730-ab3160d18fae" providerId="AD" clId="Web-{A6C0657E-4200-4B96-ABB1-B25130788EED}" dt="2023-02-23T19:30:41.669" v="429" actId="20577"/>
          <ac:spMkLst>
            <pc:docMk/>
            <pc:sldMk cId="329614158" sldId="460"/>
            <ac:spMk id="9" creationId="{F5544383-E7DE-004E-E6F9-8DAAE6F8BBB7}"/>
          </ac:spMkLst>
        </pc:spChg>
        <pc:picChg chg="add mod">
          <ac:chgData name="CHEN, KATHY (PGR)" userId="S::u2267086@live.warwick.ac.uk::33ad319c-faab-44e7-b730-ab3160d18fae" providerId="AD" clId="Web-{A6C0657E-4200-4B96-ABB1-B25130788EED}" dt="2023-02-23T19:29:47.011" v="419" actId="1076"/>
          <ac:picMkLst>
            <pc:docMk/>
            <pc:sldMk cId="329614158" sldId="460"/>
            <ac:picMk id="2" creationId="{125C3D5B-8ADB-A425-40AA-3F587335832A}"/>
          </ac:picMkLst>
        </pc:picChg>
      </pc:sldChg>
      <pc:sldChg chg="del">
        <pc:chgData name="CHEN, KATHY (PGR)" userId="S::u2267086@live.warwick.ac.uk::33ad319c-faab-44e7-b730-ab3160d18fae" providerId="AD" clId="Web-{A6C0657E-4200-4B96-ABB1-B25130788EED}" dt="2023-02-23T19:15:59.100" v="161"/>
        <pc:sldMkLst>
          <pc:docMk/>
          <pc:sldMk cId="1722126993" sldId="460"/>
        </pc:sldMkLst>
      </pc:sldChg>
      <pc:sldChg chg="del">
        <pc:chgData name="CHEN, KATHY (PGR)" userId="S::u2267086@live.warwick.ac.uk::33ad319c-faab-44e7-b730-ab3160d18fae" providerId="AD" clId="Web-{A6C0657E-4200-4B96-ABB1-B25130788EED}" dt="2023-02-23T19:16:00.678" v="162"/>
        <pc:sldMkLst>
          <pc:docMk/>
          <pc:sldMk cId="1413279310" sldId="461"/>
        </pc:sldMkLst>
      </pc:sldChg>
      <pc:sldChg chg="addSp modSp add ord replId">
        <pc:chgData name="CHEN, KATHY (PGR)" userId="S::u2267086@live.warwick.ac.uk::33ad319c-faab-44e7-b730-ab3160d18fae" providerId="AD" clId="Web-{A6C0657E-4200-4B96-ABB1-B25130788EED}" dt="2023-02-23T19:28:19.681" v="394" actId="1076"/>
        <pc:sldMkLst>
          <pc:docMk/>
          <pc:sldMk cId="3744747732" sldId="461"/>
        </pc:sldMkLst>
        <pc:spChg chg="mod">
          <ac:chgData name="CHEN, KATHY (PGR)" userId="S::u2267086@live.warwick.ac.uk::33ad319c-faab-44e7-b730-ab3160d18fae" providerId="AD" clId="Web-{A6C0657E-4200-4B96-ABB1-B25130788EED}" dt="2023-02-23T19:28:19.681" v="394" actId="1076"/>
          <ac:spMkLst>
            <pc:docMk/>
            <pc:sldMk cId="3744747732" sldId="461"/>
            <ac:spMk id="9" creationId="{F5544383-E7DE-004E-E6F9-8DAAE6F8BBB7}"/>
          </ac:spMkLst>
        </pc:spChg>
        <pc:picChg chg="add mod">
          <ac:chgData name="CHEN, KATHY (PGR)" userId="S::u2267086@live.warwick.ac.uk::33ad319c-faab-44e7-b730-ab3160d18fae" providerId="AD" clId="Web-{A6C0657E-4200-4B96-ABB1-B25130788EED}" dt="2023-02-23T19:27:05.101" v="372" actId="1076"/>
          <ac:picMkLst>
            <pc:docMk/>
            <pc:sldMk cId="3744747732" sldId="461"/>
            <ac:picMk id="2" creationId="{BF7722A8-EF63-2E03-1A38-FEADFC8227F1}"/>
          </ac:picMkLst>
        </pc:picChg>
      </pc:sldChg>
      <pc:sldChg chg="addSp delSp modSp add replId">
        <pc:chgData name="CHEN, KATHY (PGR)" userId="S::u2267086@live.warwick.ac.uk::33ad319c-faab-44e7-b730-ab3160d18fae" providerId="AD" clId="Web-{A6C0657E-4200-4B96-ABB1-B25130788EED}" dt="2023-02-23T19:32:18.015" v="476" actId="1076"/>
        <pc:sldMkLst>
          <pc:docMk/>
          <pc:sldMk cId="1860903639" sldId="462"/>
        </pc:sldMkLst>
        <pc:spChg chg="mod">
          <ac:chgData name="CHEN, KATHY (PGR)" userId="S::u2267086@live.warwick.ac.uk::33ad319c-faab-44e7-b730-ab3160d18fae" providerId="AD" clId="Web-{A6C0657E-4200-4B96-ABB1-B25130788EED}" dt="2023-02-23T19:32:06.937" v="472" actId="20577"/>
          <ac:spMkLst>
            <pc:docMk/>
            <pc:sldMk cId="1860903639" sldId="462"/>
            <ac:spMk id="9" creationId="{F5544383-E7DE-004E-E6F9-8DAAE6F8BBB7}"/>
          </ac:spMkLst>
        </pc:spChg>
        <pc:picChg chg="del">
          <ac:chgData name="CHEN, KATHY (PGR)" userId="S::u2267086@live.warwick.ac.uk::33ad319c-faab-44e7-b730-ab3160d18fae" providerId="AD" clId="Web-{A6C0657E-4200-4B96-ABB1-B25130788EED}" dt="2023-02-23T19:29:49.402" v="420"/>
          <ac:picMkLst>
            <pc:docMk/>
            <pc:sldMk cId="1860903639" sldId="462"/>
            <ac:picMk id="2" creationId="{125C3D5B-8ADB-A425-40AA-3F587335832A}"/>
          </ac:picMkLst>
        </pc:picChg>
        <pc:picChg chg="add mod">
          <ac:chgData name="CHEN, KATHY (PGR)" userId="S::u2267086@live.warwick.ac.uk::33ad319c-faab-44e7-b730-ab3160d18fae" providerId="AD" clId="Web-{A6C0657E-4200-4B96-ABB1-B25130788EED}" dt="2023-02-23T19:32:18.015" v="476" actId="1076"/>
          <ac:picMkLst>
            <pc:docMk/>
            <pc:sldMk cId="1860903639" sldId="462"/>
            <ac:picMk id="6" creationId="{2A4DA7AC-BBF8-EC81-1BA3-2A28E15205CE}"/>
          </ac:picMkLst>
        </pc:picChg>
      </pc:sldChg>
      <pc:sldChg chg="del">
        <pc:chgData name="CHEN, KATHY (PGR)" userId="S::u2267086@live.warwick.ac.uk::33ad319c-faab-44e7-b730-ab3160d18fae" providerId="AD" clId="Web-{A6C0657E-4200-4B96-ABB1-B25130788EED}" dt="2023-02-23T19:16:01.881" v="163"/>
        <pc:sldMkLst>
          <pc:docMk/>
          <pc:sldMk cId="3110183840" sldId="462"/>
        </pc:sldMkLst>
      </pc:sldChg>
      <pc:sldChg chg="addSp delSp modSp add replId">
        <pc:chgData name="CHEN, KATHY (PGR)" userId="S::u2267086@live.warwick.ac.uk::33ad319c-faab-44e7-b730-ab3160d18fae" providerId="AD" clId="Web-{A6C0657E-4200-4B96-ABB1-B25130788EED}" dt="2023-02-23T19:34:01.424" v="505" actId="20577"/>
        <pc:sldMkLst>
          <pc:docMk/>
          <pc:sldMk cId="1761184995" sldId="463"/>
        </pc:sldMkLst>
        <pc:spChg chg="mod">
          <ac:chgData name="CHEN, KATHY (PGR)" userId="S::u2267086@live.warwick.ac.uk::33ad319c-faab-44e7-b730-ab3160d18fae" providerId="AD" clId="Web-{A6C0657E-4200-4B96-ABB1-B25130788EED}" dt="2023-02-23T19:34:01.424" v="505" actId="20577"/>
          <ac:spMkLst>
            <pc:docMk/>
            <pc:sldMk cId="1761184995" sldId="463"/>
            <ac:spMk id="9" creationId="{F5544383-E7DE-004E-E6F9-8DAAE6F8BBB7}"/>
          </ac:spMkLst>
        </pc:spChg>
        <pc:picChg chg="add mod">
          <ac:chgData name="CHEN, KATHY (PGR)" userId="S::u2267086@live.warwick.ac.uk::33ad319c-faab-44e7-b730-ab3160d18fae" providerId="AD" clId="Web-{A6C0657E-4200-4B96-ABB1-B25130788EED}" dt="2023-02-23T19:33:28.892" v="488" actId="1076"/>
          <ac:picMkLst>
            <pc:docMk/>
            <pc:sldMk cId="1761184995" sldId="463"/>
            <ac:picMk id="2" creationId="{E44E2833-00BB-E690-5B1E-7CC8D2CDE7BE}"/>
          </ac:picMkLst>
        </pc:picChg>
        <pc:picChg chg="del">
          <ac:chgData name="CHEN, KATHY (PGR)" userId="S::u2267086@live.warwick.ac.uk::33ad319c-faab-44e7-b730-ab3160d18fae" providerId="AD" clId="Web-{A6C0657E-4200-4B96-ABB1-B25130788EED}" dt="2023-02-23T19:32:24.437" v="478"/>
          <ac:picMkLst>
            <pc:docMk/>
            <pc:sldMk cId="1761184995" sldId="463"/>
            <ac:picMk id="6" creationId="{2A4DA7AC-BBF8-EC81-1BA3-2A28E15205CE}"/>
          </ac:picMkLst>
        </pc:picChg>
      </pc:sldChg>
      <pc:sldChg chg="del">
        <pc:chgData name="CHEN, KATHY (PGR)" userId="S::u2267086@live.warwick.ac.uk::33ad319c-faab-44e7-b730-ab3160d18fae" providerId="AD" clId="Web-{A6C0657E-4200-4B96-ABB1-B25130788EED}" dt="2023-02-23T19:16:02.694" v="164"/>
        <pc:sldMkLst>
          <pc:docMk/>
          <pc:sldMk cId="2476801771" sldId="463"/>
        </pc:sldMkLst>
      </pc:sldChg>
      <pc:sldChg chg="del">
        <pc:chgData name="CHEN, KATHY (PGR)" userId="S::u2267086@live.warwick.ac.uk::33ad319c-faab-44e7-b730-ab3160d18fae" providerId="AD" clId="Web-{A6C0657E-4200-4B96-ABB1-B25130788EED}" dt="2023-02-23T19:16:03.631" v="165"/>
        <pc:sldMkLst>
          <pc:docMk/>
          <pc:sldMk cId="936946557" sldId="464"/>
        </pc:sldMkLst>
      </pc:sldChg>
      <pc:sldChg chg="addSp delSp modSp add replId">
        <pc:chgData name="CHEN, KATHY (PGR)" userId="S::u2267086@live.warwick.ac.uk::33ad319c-faab-44e7-b730-ab3160d18fae" providerId="AD" clId="Web-{A6C0657E-4200-4B96-ABB1-B25130788EED}" dt="2023-02-23T19:34:59.582" v="522" actId="20577"/>
        <pc:sldMkLst>
          <pc:docMk/>
          <pc:sldMk cId="4028513012" sldId="464"/>
        </pc:sldMkLst>
        <pc:spChg chg="mod">
          <ac:chgData name="CHEN, KATHY (PGR)" userId="S::u2267086@live.warwick.ac.uk::33ad319c-faab-44e7-b730-ab3160d18fae" providerId="AD" clId="Web-{A6C0657E-4200-4B96-ABB1-B25130788EED}" dt="2023-02-23T19:34:59.582" v="522" actId="20577"/>
          <ac:spMkLst>
            <pc:docMk/>
            <pc:sldMk cId="4028513012" sldId="464"/>
            <ac:spMk id="9" creationId="{F5544383-E7DE-004E-E6F9-8DAAE6F8BBB7}"/>
          </ac:spMkLst>
        </pc:spChg>
        <pc:picChg chg="del">
          <ac:chgData name="CHEN, KATHY (PGR)" userId="S::u2267086@live.warwick.ac.uk::33ad319c-faab-44e7-b730-ab3160d18fae" providerId="AD" clId="Web-{A6C0657E-4200-4B96-ABB1-B25130788EED}" dt="2023-02-23T19:34:05.080" v="507"/>
          <ac:picMkLst>
            <pc:docMk/>
            <pc:sldMk cId="4028513012" sldId="464"/>
            <ac:picMk id="2" creationId="{E44E2833-00BB-E690-5B1E-7CC8D2CDE7BE}"/>
          </ac:picMkLst>
        </pc:picChg>
        <pc:picChg chg="add mod">
          <ac:chgData name="CHEN, KATHY (PGR)" userId="S::u2267086@live.warwick.ac.uk::33ad319c-faab-44e7-b730-ab3160d18fae" providerId="AD" clId="Web-{A6C0657E-4200-4B96-ABB1-B25130788EED}" dt="2023-02-23T19:34:41.785" v="514" actId="1076"/>
          <ac:picMkLst>
            <pc:docMk/>
            <pc:sldMk cId="4028513012" sldId="464"/>
            <ac:picMk id="6" creationId="{3DF592A7-5701-2DCC-29A4-58505D7CF3F5}"/>
          </ac:picMkLst>
        </pc:picChg>
      </pc:sldChg>
      <pc:sldChg chg="delSp modSp add replId">
        <pc:chgData name="CHEN, KATHY (PGR)" userId="S::u2267086@live.warwick.ac.uk::33ad319c-faab-44e7-b730-ab3160d18fae" providerId="AD" clId="Web-{A6C0657E-4200-4B96-ABB1-B25130788EED}" dt="2023-02-23T19:35:29.926" v="533" actId="20577"/>
        <pc:sldMkLst>
          <pc:docMk/>
          <pc:sldMk cId="579414303" sldId="465"/>
        </pc:sldMkLst>
        <pc:spChg chg="mod">
          <ac:chgData name="CHEN, KATHY (PGR)" userId="S::u2267086@live.warwick.ac.uk::33ad319c-faab-44e7-b730-ab3160d18fae" providerId="AD" clId="Web-{A6C0657E-4200-4B96-ABB1-B25130788EED}" dt="2023-02-23T19:35:29.926" v="533" actId="20577"/>
          <ac:spMkLst>
            <pc:docMk/>
            <pc:sldMk cId="579414303" sldId="465"/>
            <ac:spMk id="9" creationId="{F5544383-E7DE-004E-E6F9-8DAAE6F8BBB7}"/>
          </ac:spMkLst>
        </pc:spChg>
        <pc:picChg chg="del">
          <ac:chgData name="CHEN, KATHY (PGR)" userId="S::u2267086@live.warwick.ac.uk::33ad319c-faab-44e7-b730-ab3160d18fae" providerId="AD" clId="Web-{A6C0657E-4200-4B96-ABB1-B25130788EED}" dt="2023-02-23T19:35:03.973" v="524"/>
          <ac:picMkLst>
            <pc:docMk/>
            <pc:sldMk cId="579414303" sldId="465"/>
            <ac:picMk id="6" creationId="{3DF592A7-5701-2DCC-29A4-58505D7CF3F5}"/>
          </ac:picMkLst>
        </pc:picChg>
      </pc:sldChg>
      <pc:sldChg chg="del">
        <pc:chgData name="CHEN, KATHY (PGR)" userId="S::u2267086@live.warwick.ac.uk::33ad319c-faab-44e7-b730-ab3160d18fae" providerId="AD" clId="Web-{A6C0657E-4200-4B96-ABB1-B25130788EED}" dt="2023-02-23T19:16:04.100" v="166"/>
        <pc:sldMkLst>
          <pc:docMk/>
          <pc:sldMk cId="4072659108" sldId="465"/>
        </pc:sldMkLst>
      </pc:sldChg>
      <pc:sldChg chg="modSp add replId">
        <pc:chgData name="CHEN, KATHY (PGR)" userId="S::u2267086@live.warwick.ac.uk::33ad319c-faab-44e7-b730-ab3160d18fae" providerId="AD" clId="Web-{A6C0657E-4200-4B96-ABB1-B25130788EED}" dt="2023-02-23T19:41:50.530" v="591" actId="20577"/>
        <pc:sldMkLst>
          <pc:docMk/>
          <pc:sldMk cId="469404890" sldId="466"/>
        </pc:sldMkLst>
        <pc:spChg chg="mod">
          <ac:chgData name="CHEN, KATHY (PGR)" userId="S::u2267086@live.warwick.ac.uk::33ad319c-faab-44e7-b730-ab3160d18fae" providerId="AD" clId="Web-{A6C0657E-4200-4B96-ABB1-B25130788EED}" dt="2023-02-23T19:41:50.530" v="591" actId="20577"/>
          <ac:spMkLst>
            <pc:docMk/>
            <pc:sldMk cId="469404890" sldId="466"/>
            <ac:spMk id="3" creationId="{6BBFEDCC-1B51-5E8D-72D3-3AE797F1178F}"/>
          </ac:spMkLst>
        </pc:spChg>
        <pc:spChg chg="mod">
          <ac:chgData name="CHEN, KATHY (PGR)" userId="S::u2267086@live.warwick.ac.uk::33ad319c-faab-44e7-b730-ab3160d18fae" providerId="AD" clId="Web-{A6C0657E-4200-4B96-ABB1-B25130788EED}" dt="2023-02-23T19:39:57.527" v="558" actId="20577"/>
          <ac:spMkLst>
            <pc:docMk/>
            <pc:sldMk cId="469404890" sldId="466"/>
            <ac:spMk id="9" creationId="{F5544383-E7DE-004E-E6F9-8DAAE6F8BBB7}"/>
          </ac:spMkLst>
        </pc:spChg>
      </pc:sldChg>
      <pc:sldChg chg="del">
        <pc:chgData name="CHEN, KATHY (PGR)" userId="S::u2267086@live.warwick.ac.uk::33ad319c-faab-44e7-b730-ab3160d18fae" providerId="AD" clId="Web-{A6C0657E-4200-4B96-ABB1-B25130788EED}" dt="2023-02-23T19:16:05.444" v="167"/>
        <pc:sldMkLst>
          <pc:docMk/>
          <pc:sldMk cId="3800483511" sldId="466"/>
        </pc:sldMkLst>
      </pc:sldChg>
      <pc:sldChg chg="modSp add replId">
        <pc:chgData name="CHEN, KATHY (PGR)" userId="S::u2267086@live.warwick.ac.uk::33ad319c-faab-44e7-b730-ab3160d18fae" providerId="AD" clId="Web-{A6C0657E-4200-4B96-ABB1-B25130788EED}" dt="2023-02-23T19:41:44.920" v="590" actId="20577"/>
        <pc:sldMkLst>
          <pc:docMk/>
          <pc:sldMk cId="87493407" sldId="467"/>
        </pc:sldMkLst>
        <pc:spChg chg="mod">
          <ac:chgData name="CHEN, KATHY (PGR)" userId="S::u2267086@live.warwick.ac.uk::33ad319c-faab-44e7-b730-ab3160d18fae" providerId="AD" clId="Web-{A6C0657E-4200-4B96-ABB1-B25130788EED}" dt="2023-02-23T19:41:44.920" v="590" actId="20577"/>
          <ac:spMkLst>
            <pc:docMk/>
            <pc:sldMk cId="87493407" sldId="467"/>
            <ac:spMk id="3" creationId="{6BBFEDCC-1B51-5E8D-72D3-3AE797F1178F}"/>
          </ac:spMkLst>
        </pc:spChg>
        <pc:spChg chg="mod">
          <ac:chgData name="CHEN, KATHY (PGR)" userId="S::u2267086@live.warwick.ac.uk::33ad319c-faab-44e7-b730-ab3160d18fae" providerId="AD" clId="Web-{A6C0657E-4200-4B96-ABB1-B25130788EED}" dt="2023-02-23T19:40:36.247" v="570" actId="20577"/>
          <ac:spMkLst>
            <pc:docMk/>
            <pc:sldMk cId="87493407" sldId="467"/>
            <ac:spMk id="9" creationId="{F5544383-E7DE-004E-E6F9-8DAAE6F8BBB7}"/>
          </ac:spMkLst>
        </pc:spChg>
      </pc:sldChg>
      <pc:sldChg chg="del">
        <pc:chgData name="CHEN, KATHY (PGR)" userId="S::u2267086@live.warwick.ac.uk::33ad319c-faab-44e7-b730-ab3160d18fae" providerId="AD" clId="Web-{A6C0657E-4200-4B96-ABB1-B25130788EED}" dt="2023-02-23T19:16:06.709" v="168"/>
        <pc:sldMkLst>
          <pc:docMk/>
          <pc:sldMk cId="3682836757" sldId="467"/>
        </pc:sldMkLst>
      </pc:sldChg>
      <pc:sldChg chg="del">
        <pc:chgData name="CHEN, KATHY (PGR)" userId="S::u2267086@live.warwick.ac.uk::33ad319c-faab-44e7-b730-ab3160d18fae" providerId="AD" clId="Web-{A6C0657E-4200-4B96-ABB1-B25130788EED}" dt="2023-02-23T19:16:07.662" v="169"/>
        <pc:sldMkLst>
          <pc:docMk/>
          <pc:sldMk cId="1402045657" sldId="468"/>
        </pc:sldMkLst>
      </pc:sldChg>
      <pc:sldChg chg="modSp add replId">
        <pc:chgData name="CHEN, KATHY (PGR)" userId="S::u2267086@live.warwick.ac.uk::33ad319c-faab-44e7-b730-ab3160d18fae" providerId="AD" clId="Web-{A6C0657E-4200-4B96-ABB1-B25130788EED}" dt="2023-02-23T19:41:40.451" v="589" actId="20577"/>
        <pc:sldMkLst>
          <pc:docMk/>
          <pc:sldMk cId="3052112299" sldId="468"/>
        </pc:sldMkLst>
        <pc:spChg chg="mod">
          <ac:chgData name="CHEN, KATHY (PGR)" userId="S::u2267086@live.warwick.ac.uk::33ad319c-faab-44e7-b730-ab3160d18fae" providerId="AD" clId="Web-{A6C0657E-4200-4B96-ABB1-B25130788EED}" dt="2023-02-23T19:41:40.451" v="589" actId="20577"/>
          <ac:spMkLst>
            <pc:docMk/>
            <pc:sldMk cId="3052112299" sldId="468"/>
            <ac:spMk id="3" creationId="{6BBFEDCC-1B51-5E8D-72D3-3AE797F1178F}"/>
          </ac:spMkLst>
        </pc:spChg>
        <pc:spChg chg="mod">
          <ac:chgData name="CHEN, KATHY (PGR)" userId="S::u2267086@live.warwick.ac.uk::33ad319c-faab-44e7-b730-ab3160d18fae" providerId="AD" clId="Web-{A6C0657E-4200-4B96-ABB1-B25130788EED}" dt="2023-02-23T19:41:08.482" v="583" actId="20577"/>
          <ac:spMkLst>
            <pc:docMk/>
            <pc:sldMk cId="3052112299" sldId="468"/>
            <ac:spMk id="9" creationId="{F5544383-E7DE-004E-E6F9-8DAAE6F8BBB7}"/>
          </ac:spMkLst>
        </pc:spChg>
      </pc:sldChg>
      <pc:sldChg chg="del">
        <pc:chgData name="CHEN, KATHY (PGR)" userId="S::u2267086@live.warwick.ac.uk::33ad319c-faab-44e7-b730-ab3160d18fae" providerId="AD" clId="Web-{A6C0657E-4200-4B96-ABB1-B25130788EED}" dt="2023-02-23T19:16:08.381" v="170"/>
        <pc:sldMkLst>
          <pc:docMk/>
          <pc:sldMk cId="1566135551" sldId="469"/>
        </pc:sldMkLst>
      </pc:sldChg>
      <pc:sldChg chg="addSp modSp add replId">
        <pc:chgData name="CHEN, KATHY (PGR)" userId="S::u2267086@live.warwick.ac.uk::33ad319c-faab-44e7-b730-ab3160d18fae" providerId="AD" clId="Web-{A6C0657E-4200-4B96-ABB1-B25130788EED}" dt="2023-02-23T19:43:27.048" v="608" actId="20577"/>
        <pc:sldMkLst>
          <pc:docMk/>
          <pc:sldMk cId="3191240645" sldId="469"/>
        </pc:sldMkLst>
        <pc:spChg chg="add mod">
          <ac:chgData name="CHEN, KATHY (PGR)" userId="S::u2267086@live.warwick.ac.uk::33ad319c-faab-44e7-b730-ab3160d18fae" providerId="AD" clId="Web-{A6C0657E-4200-4B96-ABB1-B25130788EED}" dt="2023-02-23T19:42:44.859" v="598" actId="20577"/>
          <ac:spMkLst>
            <pc:docMk/>
            <pc:sldMk cId="3191240645" sldId="469"/>
            <ac:spMk id="2" creationId="{1B98746D-12B6-CE42-393C-0A9D8396C5C0}"/>
          </ac:spMkLst>
        </pc:spChg>
        <pc:spChg chg="mod">
          <ac:chgData name="CHEN, KATHY (PGR)" userId="S::u2267086@live.warwick.ac.uk::33ad319c-faab-44e7-b730-ab3160d18fae" providerId="AD" clId="Web-{A6C0657E-4200-4B96-ABB1-B25130788EED}" dt="2023-02-23T19:41:36.998" v="588" actId="20577"/>
          <ac:spMkLst>
            <pc:docMk/>
            <pc:sldMk cId="3191240645" sldId="469"/>
            <ac:spMk id="3" creationId="{6BBFEDCC-1B51-5E8D-72D3-3AE797F1178F}"/>
          </ac:spMkLst>
        </pc:spChg>
        <pc:spChg chg="add mod">
          <ac:chgData name="CHEN, KATHY (PGR)" userId="S::u2267086@live.warwick.ac.uk::33ad319c-faab-44e7-b730-ab3160d18fae" providerId="AD" clId="Web-{A6C0657E-4200-4B96-ABB1-B25130788EED}" dt="2023-02-23T19:43:27.048" v="608" actId="20577"/>
          <ac:spMkLst>
            <pc:docMk/>
            <pc:sldMk cId="3191240645" sldId="469"/>
            <ac:spMk id="6" creationId="{A6841E58-5996-2020-5435-0033A440D0FA}"/>
          </ac:spMkLst>
        </pc:spChg>
        <pc:spChg chg="mod">
          <ac:chgData name="CHEN, KATHY (PGR)" userId="S::u2267086@live.warwick.ac.uk::33ad319c-faab-44e7-b730-ab3160d18fae" providerId="AD" clId="Web-{A6C0657E-4200-4B96-ABB1-B25130788EED}" dt="2023-02-23T19:42:05.983" v="593" actId="20577"/>
          <ac:spMkLst>
            <pc:docMk/>
            <pc:sldMk cId="3191240645" sldId="469"/>
            <ac:spMk id="9" creationId="{F5544383-E7DE-004E-E6F9-8DAAE6F8BBB7}"/>
          </ac:spMkLst>
        </pc:spChg>
      </pc:sldChg>
      <pc:sldChg chg="addSp delSp modSp add replId">
        <pc:chgData name="CHEN, KATHY (PGR)" userId="S::u2267086@live.warwick.ac.uk::33ad319c-faab-44e7-b730-ab3160d18fae" providerId="AD" clId="Web-{A6C0657E-4200-4B96-ABB1-B25130788EED}" dt="2023-02-23T19:44:31.800" v="623" actId="20577"/>
        <pc:sldMkLst>
          <pc:docMk/>
          <pc:sldMk cId="848507207" sldId="470"/>
        </pc:sldMkLst>
        <pc:spChg chg="del mod">
          <ac:chgData name="CHEN, KATHY (PGR)" userId="S::u2267086@live.warwick.ac.uk::33ad319c-faab-44e7-b730-ab3160d18fae" providerId="AD" clId="Web-{A6C0657E-4200-4B96-ABB1-B25130788EED}" dt="2023-02-23T19:43:34.782" v="611"/>
          <ac:spMkLst>
            <pc:docMk/>
            <pc:sldMk cId="848507207" sldId="470"/>
            <ac:spMk id="2" creationId="{1B98746D-12B6-CE42-393C-0A9D8396C5C0}"/>
          </ac:spMkLst>
        </pc:spChg>
        <pc:spChg chg="del mod">
          <ac:chgData name="CHEN, KATHY (PGR)" userId="S::u2267086@live.warwick.ac.uk::33ad319c-faab-44e7-b730-ab3160d18fae" providerId="AD" clId="Web-{A6C0657E-4200-4B96-ABB1-B25130788EED}" dt="2023-02-23T19:43:39.642" v="613"/>
          <ac:spMkLst>
            <pc:docMk/>
            <pc:sldMk cId="848507207" sldId="470"/>
            <ac:spMk id="6" creationId="{A6841E58-5996-2020-5435-0033A440D0FA}"/>
          </ac:spMkLst>
        </pc:spChg>
        <pc:spChg chg="mod">
          <ac:chgData name="CHEN, KATHY (PGR)" userId="S::u2267086@live.warwick.ac.uk::33ad319c-faab-44e7-b730-ab3160d18fae" providerId="AD" clId="Web-{A6C0657E-4200-4B96-ABB1-B25130788EED}" dt="2023-02-23T19:44:31.800" v="623" actId="20577"/>
          <ac:spMkLst>
            <pc:docMk/>
            <pc:sldMk cId="848507207" sldId="470"/>
            <ac:spMk id="9" creationId="{F5544383-E7DE-004E-E6F9-8DAAE6F8BBB7}"/>
          </ac:spMkLst>
        </pc:spChg>
        <pc:picChg chg="add mod">
          <ac:chgData name="CHEN, KATHY (PGR)" userId="S::u2267086@live.warwick.ac.uk::33ad319c-faab-44e7-b730-ab3160d18fae" providerId="AD" clId="Web-{A6C0657E-4200-4B96-ABB1-B25130788EED}" dt="2023-02-23T19:44:08.705" v="618" actId="1076"/>
          <ac:picMkLst>
            <pc:docMk/>
            <pc:sldMk cId="848507207" sldId="470"/>
            <ac:picMk id="8" creationId="{EAE7F063-73B5-BD50-7DE4-53DE5640E28A}"/>
          </ac:picMkLst>
        </pc:picChg>
      </pc:sldChg>
      <pc:sldChg chg="addSp delSp modSp add replId">
        <pc:chgData name="CHEN, KATHY (PGR)" userId="S::u2267086@live.warwick.ac.uk::33ad319c-faab-44e7-b730-ab3160d18fae" providerId="AD" clId="Web-{A6C0657E-4200-4B96-ABB1-B25130788EED}" dt="2023-02-23T19:46:13.521" v="653" actId="1076"/>
        <pc:sldMkLst>
          <pc:docMk/>
          <pc:sldMk cId="436284206" sldId="471"/>
        </pc:sldMkLst>
        <pc:spChg chg="mod">
          <ac:chgData name="CHEN, KATHY (PGR)" userId="S::u2267086@live.warwick.ac.uk::33ad319c-faab-44e7-b730-ab3160d18fae" providerId="AD" clId="Web-{A6C0657E-4200-4B96-ABB1-B25130788EED}" dt="2023-02-23T19:46:13.521" v="653" actId="1076"/>
          <ac:spMkLst>
            <pc:docMk/>
            <pc:sldMk cId="436284206" sldId="471"/>
            <ac:spMk id="9" creationId="{F5544383-E7DE-004E-E6F9-8DAAE6F8BBB7}"/>
          </ac:spMkLst>
        </pc:spChg>
        <pc:picChg chg="add mod">
          <ac:chgData name="CHEN, KATHY (PGR)" userId="S::u2267086@live.warwick.ac.uk::33ad319c-faab-44e7-b730-ab3160d18fae" providerId="AD" clId="Web-{A6C0657E-4200-4B96-ABB1-B25130788EED}" dt="2023-02-23T19:45:31.176" v="636" actId="1076"/>
          <ac:picMkLst>
            <pc:docMk/>
            <pc:sldMk cId="436284206" sldId="471"/>
            <ac:picMk id="2" creationId="{2C57F30D-CC2D-A088-3A78-31962598603A}"/>
          </ac:picMkLst>
        </pc:picChg>
        <pc:picChg chg="del">
          <ac:chgData name="CHEN, KATHY (PGR)" userId="S::u2267086@live.warwick.ac.uk::33ad319c-faab-44e7-b730-ab3160d18fae" providerId="AD" clId="Web-{A6C0657E-4200-4B96-ABB1-B25130788EED}" dt="2023-02-23T19:44:35.737" v="625"/>
          <ac:picMkLst>
            <pc:docMk/>
            <pc:sldMk cId="436284206" sldId="471"/>
            <ac:picMk id="8" creationId="{EAE7F063-73B5-BD50-7DE4-53DE5640E28A}"/>
          </ac:picMkLst>
        </pc:picChg>
      </pc:sldChg>
      <pc:sldChg chg="del">
        <pc:chgData name="CHEN, KATHY (PGR)" userId="S::u2267086@live.warwick.ac.uk::33ad319c-faab-44e7-b730-ab3160d18fae" providerId="AD" clId="Web-{A6C0657E-4200-4B96-ABB1-B25130788EED}" dt="2023-02-23T19:16:09.038" v="171"/>
        <pc:sldMkLst>
          <pc:docMk/>
          <pc:sldMk cId="1679619970" sldId="471"/>
        </pc:sldMkLst>
      </pc:sldChg>
      <pc:sldChg chg="del">
        <pc:chgData name="CHEN, KATHY (PGR)" userId="S::u2267086@live.warwick.ac.uk::33ad319c-faab-44e7-b730-ab3160d18fae" providerId="AD" clId="Web-{A6C0657E-4200-4B96-ABB1-B25130788EED}" dt="2023-02-23T19:16:10.413" v="172"/>
        <pc:sldMkLst>
          <pc:docMk/>
          <pc:sldMk cId="1148195227" sldId="472"/>
        </pc:sldMkLst>
      </pc:sldChg>
      <pc:sldChg chg="addSp delSp modSp add replId">
        <pc:chgData name="CHEN, KATHY (PGR)" userId="S::u2267086@live.warwick.ac.uk::33ad319c-faab-44e7-b730-ab3160d18fae" providerId="AD" clId="Web-{A6C0657E-4200-4B96-ABB1-B25130788EED}" dt="2023-02-23T19:47:41.898" v="690" actId="20577"/>
        <pc:sldMkLst>
          <pc:docMk/>
          <pc:sldMk cId="2476927181" sldId="472"/>
        </pc:sldMkLst>
        <pc:spChg chg="mod">
          <ac:chgData name="CHEN, KATHY (PGR)" userId="S::u2267086@live.warwick.ac.uk::33ad319c-faab-44e7-b730-ab3160d18fae" providerId="AD" clId="Web-{A6C0657E-4200-4B96-ABB1-B25130788EED}" dt="2023-02-23T19:47:41.898" v="690" actId="20577"/>
          <ac:spMkLst>
            <pc:docMk/>
            <pc:sldMk cId="2476927181" sldId="472"/>
            <ac:spMk id="9" creationId="{F5544383-E7DE-004E-E6F9-8DAAE6F8BBB7}"/>
          </ac:spMkLst>
        </pc:spChg>
        <pc:picChg chg="del">
          <ac:chgData name="CHEN, KATHY (PGR)" userId="S::u2267086@live.warwick.ac.uk::33ad319c-faab-44e7-b730-ab3160d18fae" providerId="AD" clId="Web-{A6C0657E-4200-4B96-ABB1-B25130788EED}" dt="2023-02-23T19:45:57.927" v="649"/>
          <ac:picMkLst>
            <pc:docMk/>
            <pc:sldMk cId="2476927181" sldId="472"/>
            <ac:picMk id="2" creationId="{2C57F30D-CC2D-A088-3A78-31962598603A}"/>
          </ac:picMkLst>
        </pc:picChg>
        <pc:picChg chg="add mod">
          <ac:chgData name="CHEN, KATHY (PGR)" userId="S::u2267086@live.warwick.ac.uk::33ad319c-faab-44e7-b730-ab3160d18fae" providerId="AD" clId="Web-{A6C0657E-4200-4B96-ABB1-B25130788EED}" dt="2023-02-23T19:46:55.928" v="665" actId="1076"/>
          <ac:picMkLst>
            <pc:docMk/>
            <pc:sldMk cId="2476927181" sldId="472"/>
            <ac:picMk id="6" creationId="{09680F44-C6FC-1388-C88A-30D47077432F}"/>
          </ac:picMkLst>
        </pc:picChg>
      </pc:sldChg>
      <pc:sldChg chg="delSp modSp add replId">
        <pc:chgData name="CHEN, KATHY (PGR)" userId="S::u2267086@live.warwick.ac.uk::33ad319c-faab-44e7-b730-ab3160d18fae" providerId="AD" clId="Web-{A6C0657E-4200-4B96-ABB1-B25130788EED}" dt="2023-02-23T19:48:06.946" v="699" actId="1076"/>
        <pc:sldMkLst>
          <pc:docMk/>
          <pc:sldMk cId="2804290019" sldId="473"/>
        </pc:sldMkLst>
        <pc:spChg chg="mod">
          <ac:chgData name="CHEN, KATHY (PGR)" userId="S::u2267086@live.warwick.ac.uk::33ad319c-faab-44e7-b730-ab3160d18fae" providerId="AD" clId="Web-{A6C0657E-4200-4B96-ABB1-B25130788EED}" dt="2023-02-23T19:48:06.946" v="699" actId="1076"/>
          <ac:spMkLst>
            <pc:docMk/>
            <pc:sldMk cId="2804290019" sldId="473"/>
            <ac:spMk id="9" creationId="{F5544383-E7DE-004E-E6F9-8DAAE6F8BBB7}"/>
          </ac:spMkLst>
        </pc:spChg>
        <pc:picChg chg="del">
          <ac:chgData name="CHEN, KATHY (PGR)" userId="S::u2267086@live.warwick.ac.uk::33ad319c-faab-44e7-b730-ab3160d18fae" providerId="AD" clId="Web-{A6C0657E-4200-4B96-ABB1-B25130788EED}" dt="2023-02-23T19:47:44.851" v="692"/>
          <ac:picMkLst>
            <pc:docMk/>
            <pc:sldMk cId="2804290019" sldId="473"/>
            <ac:picMk id="6" creationId="{09680F44-C6FC-1388-C88A-30D47077432F}"/>
          </ac:picMkLst>
        </pc:picChg>
      </pc:sldChg>
    </pc:docChg>
  </pc:docChgLst>
  <pc:docChgLst>
    <pc:chgData name="CHEN, KATHY (PGR)" userId="S::u2267086@live.warwick.ac.uk::33ad319c-faab-44e7-b730-ab3160d18fae" providerId="AD" clId="Web-{AF593356-4FEB-4F0E-B1F5-8802E36F7A53}"/>
    <pc:docChg chg="addSld delSld modSld sldOrd">
      <pc:chgData name="CHEN, KATHY (PGR)" userId="S::u2267086@live.warwick.ac.uk::33ad319c-faab-44e7-b730-ab3160d18fae" providerId="AD" clId="Web-{AF593356-4FEB-4F0E-B1F5-8802E36F7A53}" dt="2023-02-23T19:08:38.872" v="1015" actId="20577"/>
      <pc:docMkLst>
        <pc:docMk/>
      </pc:docMkLst>
      <pc:sldChg chg="del">
        <pc:chgData name="CHEN, KATHY (PGR)" userId="S::u2267086@live.warwick.ac.uk::33ad319c-faab-44e7-b730-ab3160d18fae" providerId="AD" clId="Web-{AF593356-4FEB-4F0E-B1F5-8802E36F7A53}" dt="2023-02-23T18:14:14.399" v="1"/>
        <pc:sldMkLst>
          <pc:docMk/>
          <pc:sldMk cId="732399145" sldId="395"/>
        </pc:sldMkLst>
      </pc:sldChg>
      <pc:sldChg chg="del">
        <pc:chgData name="CHEN, KATHY (PGR)" userId="S::u2267086@live.warwick.ac.uk::33ad319c-faab-44e7-b730-ab3160d18fae" providerId="AD" clId="Web-{AF593356-4FEB-4F0E-B1F5-8802E36F7A53}" dt="2023-02-23T18:14:15.524" v="2"/>
        <pc:sldMkLst>
          <pc:docMk/>
          <pc:sldMk cId="784652870" sldId="396"/>
        </pc:sldMkLst>
      </pc:sldChg>
      <pc:sldChg chg="del">
        <pc:chgData name="CHEN, KATHY (PGR)" userId="S::u2267086@live.warwick.ac.uk::33ad319c-faab-44e7-b730-ab3160d18fae" providerId="AD" clId="Web-{AF593356-4FEB-4F0E-B1F5-8802E36F7A53}" dt="2023-02-23T18:14:12.305" v="0"/>
        <pc:sldMkLst>
          <pc:docMk/>
          <pc:sldMk cId="4008534073" sldId="418"/>
        </pc:sldMkLst>
      </pc:sldChg>
      <pc:sldChg chg="del">
        <pc:chgData name="CHEN, KATHY (PGR)" userId="S::u2267086@live.warwick.ac.uk::33ad319c-faab-44e7-b730-ab3160d18fae" providerId="AD" clId="Web-{AF593356-4FEB-4F0E-B1F5-8802E36F7A53}" dt="2023-02-23T18:14:16.883" v="3"/>
        <pc:sldMkLst>
          <pc:docMk/>
          <pc:sldMk cId="2013556066" sldId="419"/>
        </pc:sldMkLst>
      </pc:sldChg>
      <pc:sldChg chg="del">
        <pc:chgData name="CHEN, KATHY (PGR)" userId="S::u2267086@live.warwick.ac.uk::33ad319c-faab-44e7-b730-ab3160d18fae" providerId="AD" clId="Web-{AF593356-4FEB-4F0E-B1F5-8802E36F7A53}" dt="2023-02-23T18:14:18.446" v="4"/>
        <pc:sldMkLst>
          <pc:docMk/>
          <pc:sldMk cId="2984485247" sldId="420"/>
        </pc:sldMkLst>
      </pc:sldChg>
      <pc:sldChg chg="del">
        <pc:chgData name="CHEN, KATHY (PGR)" userId="S::u2267086@live.warwick.ac.uk::33ad319c-faab-44e7-b730-ab3160d18fae" providerId="AD" clId="Web-{AF593356-4FEB-4F0E-B1F5-8802E36F7A53}" dt="2023-02-23T18:14:19.805" v="5"/>
        <pc:sldMkLst>
          <pc:docMk/>
          <pc:sldMk cId="3511184618" sldId="421"/>
        </pc:sldMkLst>
      </pc:sldChg>
      <pc:sldChg chg="del">
        <pc:chgData name="CHEN, KATHY (PGR)" userId="S::u2267086@live.warwick.ac.uk::33ad319c-faab-44e7-b730-ab3160d18fae" providerId="AD" clId="Web-{AF593356-4FEB-4F0E-B1F5-8802E36F7A53}" dt="2023-02-23T18:14:21.399" v="6"/>
        <pc:sldMkLst>
          <pc:docMk/>
          <pc:sldMk cId="4060234353" sldId="422"/>
        </pc:sldMkLst>
      </pc:sldChg>
      <pc:sldChg chg="del">
        <pc:chgData name="CHEN, KATHY (PGR)" userId="S::u2267086@live.warwick.ac.uk::33ad319c-faab-44e7-b730-ab3160d18fae" providerId="AD" clId="Web-{AF593356-4FEB-4F0E-B1F5-8802E36F7A53}" dt="2023-02-23T18:14:22.837" v="7"/>
        <pc:sldMkLst>
          <pc:docMk/>
          <pc:sldMk cId="1851492217" sldId="423"/>
        </pc:sldMkLst>
      </pc:sldChg>
      <pc:sldChg chg="del">
        <pc:chgData name="CHEN, KATHY (PGR)" userId="S::u2267086@live.warwick.ac.uk::33ad319c-faab-44e7-b730-ab3160d18fae" providerId="AD" clId="Web-{AF593356-4FEB-4F0E-B1F5-8802E36F7A53}" dt="2023-02-23T18:14:24.227" v="8"/>
        <pc:sldMkLst>
          <pc:docMk/>
          <pc:sldMk cId="2218539707" sldId="424"/>
        </pc:sldMkLst>
      </pc:sldChg>
      <pc:sldChg chg="del">
        <pc:chgData name="CHEN, KATHY (PGR)" userId="S::u2267086@live.warwick.ac.uk::33ad319c-faab-44e7-b730-ab3160d18fae" providerId="AD" clId="Web-{AF593356-4FEB-4F0E-B1F5-8802E36F7A53}" dt="2023-02-23T18:14:26.087" v="9"/>
        <pc:sldMkLst>
          <pc:docMk/>
          <pc:sldMk cId="1483834778" sldId="425"/>
        </pc:sldMkLst>
      </pc:sldChg>
      <pc:sldChg chg="del">
        <pc:chgData name="CHEN, KATHY (PGR)" userId="S::u2267086@live.warwick.ac.uk::33ad319c-faab-44e7-b730-ab3160d18fae" providerId="AD" clId="Web-{AF593356-4FEB-4F0E-B1F5-8802E36F7A53}" dt="2023-02-23T18:14:27.993" v="10"/>
        <pc:sldMkLst>
          <pc:docMk/>
          <pc:sldMk cId="815797694" sldId="426"/>
        </pc:sldMkLst>
      </pc:sldChg>
      <pc:sldChg chg="del">
        <pc:chgData name="CHEN, KATHY (PGR)" userId="S::u2267086@live.warwick.ac.uk::33ad319c-faab-44e7-b730-ab3160d18fae" providerId="AD" clId="Web-{AF593356-4FEB-4F0E-B1F5-8802E36F7A53}" dt="2023-02-23T18:14:29.181" v="11"/>
        <pc:sldMkLst>
          <pc:docMk/>
          <pc:sldMk cId="1519609655" sldId="427"/>
        </pc:sldMkLst>
      </pc:sldChg>
      <pc:sldChg chg="del">
        <pc:chgData name="CHEN, KATHY (PGR)" userId="S::u2267086@live.warwick.ac.uk::33ad319c-faab-44e7-b730-ab3160d18fae" providerId="AD" clId="Web-{AF593356-4FEB-4F0E-B1F5-8802E36F7A53}" dt="2023-02-23T18:14:30.321" v="12"/>
        <pc:sldMkLst>
          <pc:docMk/>
          <pc:sldMk cId="101384211" sldId="428"/>
        </pc:sldMkLst>
      </pc:sldChg>
      <pc:sldChg chg="del">
        <pc:chgData name="CHEN, KATHY (PGR)" userId="S::u2267086@live.warwick.ac.uk::33ad319c-faab-44e7-b730-ab3160d18fae" providerId="AD" clId="Web-{AF593356-4FEB-4F0E-B1F5-8802E36F7A53}" dt="2023-02-23T18:14:31.900" v="13"/>
        <pc:sldMkLst>
          <pc:docMk/>
          <pc:sldMk cId="3717779244" sldId="429"/>
        </pc:sldMkLst>
      </pc:sldChg>
      <pc:sldChg chg="del">
        <pc:chgData name="CHEN, KATHY (PGR)" userId="S::u2267086@live.warwick.ac.uk::33ad319c-faab-44e7-b730-ab3160d18fae" providerId="AD" clId="Web-{AF593356-4FEB-4F0E-B1F5-8802E36F7A53}" dt="2023-02-23T18:14:33.368" v="14"/>
        <pc:sldMkLst>
          <pc:docMk/>
          <pc:sldMk cId="3036241782" sldId="430"/>
        </pc:sldMkLst>
      </pc:sldChg>
      <pc:sldChg chg="del">
        <pc:chgData name="CHEN, KATHY (PGR)" userId="S::u2267086@live.warwick.ac.uk::33ad319c-faab-44e7-b730-ab3160d18fae" providerId="AD" clId="Web-{AF593356-4FEB-4F0E-B1F5-8802E36F7A53}" dt="2023-02-23T18:14:34.353" v="15"/>
        <pc:sldMkLst>
          <pc:docMk/>
          <pc:sldMk cId="358459859" sldId="431"/>
        </pc:sldMkLst>
      </pc:sldChg>
      <pc:sldChg chg="del">
        <pc:chgData name="CHEN, KATHY (PGR)" userId="S::u2267086@live.warwick.ac.uk::33ad319c-faab-44e7-b730-ab3160d18fae" providerId="AD" clId="Web-{AF593356-4FEB-4F0E-B1F5-8802E36F7A53}" dt="2023-02-23T18:14:36.681" v="16"/>
        <pc:sldMkLst>
          <pc:docMk/>
          <pc:sldMk cId="3044707406" sldId="432"/>
        </pc:sldMkLst>
      </pc:sldChg>
      <pc:sldChg chg="del">
        <pc:chgData name="CHEN, KATHY (PGR)" userId="S::u2267086@live.warwick.ac.uk::33ad319c-faab-44e7-b730-ab3160d18fae" providerId="AD" clId="Web-{AF593356-4FEB-4F0E-B1F5-8802E36F7A53}" dt="2023-02-23T18:14:41.494" v="17"/>
        <pc:sldMkLst>
          <pc:docMk/>
          <pc:sldMk cId="668251652" sldId="433"/>
        </pc:sldMkLst>
      </pc:sldChg>
      <pc:sldChg chg="del">
        <pc:chgData name="CHEN, KATHY (PGR)" userId="S::u2267086@live.warwick.ac.uk::33ad319c-faab-44e7-b730-ab3160d18fae" providerId="AD" clId="Web-{AF593356-4FEB-4F0E-B1F5-8802E36F7A53}" dt="2023-02-23T18:14:43.978" v="18"/>
        <pc:sldMkLst>
          <pc:docMk/>
          <pc:sldMk cId="1473153215" sldId="434"/>
        </pc:sldMkLst>
      </pc:sldChg>
      <pc:sldChg chg="del">
        <pc:chgData name="CHEN, KATHY (PGR)" userId="S::u2267086@live.warwick.ac.uk::33ad319c-faab-44e7-b730-ab3160d18fae" providerId="AD" clId="Web-{AF593356-4FEB-4F0E-B1F5-8802E36F7A53}" dt="2023-02-23T18:14:45.463" v="19"/>
        <pc:sldMkLst>
          <pc:docMk/>
          <pc:sldMk cId="939915102" sldId="435"/>
        </pc:sldMkLst>
      </pc:sldChg>
      <pc:sldChg chg="del">
        <pc:chgData name="CHEN, KATHY (PGR)" userId="S::u2267086@live.warwick.ac.uk::33ad319c-faab-44e7-b730-ab3160d18fae" providerId="AD" clId="Web-{AF593356-4FEB-4F0E-B1F5-8802E36F7A53}" dt="2023-02-23T18:14:46.822" v="20"/>
        <pc:sldMkLst>
          <pc:docMk/>
          <pc:sldMk cId="1958658494" sldId="436"/>
        </pc:sldMkLst>
      </pc:sldChg>
      <pc:sldChg chg="del">
        <pc:chgData name="CHEN, KATHY (PGR)" userId="S::u2267086@live.warwick.ac.uk::33ad319c-faab-44e7-b730-ab3160d18fae" providerId="AD" clId="Web-{AF593356-4FEB-4F0E-B1F5-8802E36F7A53}" dt="2023-02-23T18:14:48.510" v="21"/>
        <pc:sldMkLst>
          <pc:docMk/>
          <pc:sldMk cId="784896293" sldId="437"/>
        </pc:sldMkLst>
      </pc:sldChg>
      <pc:sldChg chg="del">
        <pc:chgData name="CHEN, KATHY (PGR)" userId="S::u2267086@live.warwick.ac.uk::33ad319c-faab-44e7-b730-ab3160d18fae" providerId="AD" clId="Web-{AF593356-4FEB-4F0E-B1F5-8802E36F7A53}" dt="2023-02-23T18:14:50.635" v="22"/>
        <pc:sldMkLst>
          <pc:docMk/>
          <pc:sldMk cId="1132989262" sldId="438"/>
        </pc:sldMkLst>
      </pc:sldChg>
      <pc:sldChg chg="del">
        <pc:chgData name="CHEN, KATHY (PGR)" userId="S::u2267086@live.warwick.ac.uk::33ad319c-faab-44e7-b730-ab3160d18fae" providerId="AD" clId="Web-{AF593356-4FEB-4F0E-B1F5-8802E36F7A53}" dt="2023-02-23T18:14:52.916" v="23"/>
        <pc:sldMkLst>
          <pc:docMk/>
          <pc:sldMk cId="808743633" sldId="439"/>
        </pc:sldMkLst>
      </pc:sldChg>
      <pc:sldChg chg="del">
        <pc:chgData name="CHEN, KATHY (PGR)" userId="S::u2267086@live.warwick.ac.uk::33ad319c-faab-44e7-b730-ab3160d18fae" providerId="AD" clId="Web-{AF593356-4FEB-4F0E-B1F5-8802E36F7A53}" dt="2023-02-23T18:14:54.635" v="24"/>
        <pc:sldMkLst>
          <pc:docMk/>
          <pc:sldMk cId="95705229" sldId="440"/>
        </pc:sldMkLst>
      </pc:sldChg>
      <pc:sldChg chg="del">
        <pc:chgData name="CHEN, KATHY (PGR)" userId="S::u2267086@live.warwick.ac.uk::33ad319c-faab-44e7-b730-ab3160d18fae" providerId="AD" clId="Web-{AF593356-4FEB-4F0E-B1F5-8802E36F7A53}" dt="2023-02-23T18:14:56.995" v="25"/>
        <pc:sldMkLst>
          <pc:docMk/>
          <pc:sldMk cId="875510010" sldId="441"/>
        </pc:sldMkLst>
      </pc:sldChg>
      <pc:sldChg chg="del">
        <pc:chgData name="CHEN, KATHY (PGR)" userId="S::u2267086@live.warwick.ac.uk::33ad319c-faab-44e7-b730-ab3160d18fae" providerId="AD" clId="Web-{AF593356-4FEB-4F0E-B1F5-8802E36F7A53}" dt="2023-02-23T18:14:58.416" v="26"/>
        <pc:sldMkLst>
          <pc:docMk/>
          <pc:sldMk cId="3415514596" sldId="442"/>
        </pc:sldMkLst>
      </pc:sldChg>
      <pc:sldChg chg="del">
        <pc:chgData name="CHEN, KATHY (PGR)" userId="S::u2267086@live.warwick.ac.uk::33ad319c-faab-44e7-b730-ab3160d18fae" providerId="AD" clId="Web-{AF593356-4FEB-4F0E-B1F5-8802E36F7A53}" dt="2023-02-23T18:15:00.260" v="27"/>
        <pc:sldMkLst>
          <pc:docMk/>
          <pc:sldMk cId="419812003" sldId="443"/>
        </pc:sldMkLst>
      </pc:sldChg>
      <pc:sldChg chg="del">
        <pc:chgData name="CHEN, KATHY (PGR)" userId="S::u2267086@live.warwick.ac.uk::33ad319c-faab-44e7-b730-ab3160d18fae" providerId="AD" clId="Web-{AF593356-4FEB-4F0E-B1F5-8802E36F7A53}" dt="2023-02-23T18:15:02.823" v="28"/>
        <pc:sldMkLst>
          <pc:docMk/>
          <pc:sldMk cId="3134378513" sldId="444"/>
        </pc:sldMkLst>
      </pc:sldChg>
      <pc:sldChg chg="del">
        <pc:chgData name="CHEN, KATHY (PGR)" userId="S::u2267086@live.warwick.ac.uk::33ad319c-faab-44e7-b730-ab3160d18fae" providerId="AD" clId="Web-{AF593356-4FEB-4F0E-B1F5-8802E36F7A53}" dt="2023-02-23T18:15:05.589" v="29"/>
        <pc:sldMkLst>
          <pc:docMk/>
          <pc:sldMk cId="1869768606" sldId="445"/>
        </pc:sldMkLst>
      </pc:sldChg>
      <pc:sldChg chg="del">
        <pc:chgData name="CHEN, KATHY (PGR)" userId="S::u2267086@live.warwick.ac.uk::33ad319c-faab-44e7-b730-ab3160d18fae" providerId="AD" clId="Web-{AF593356-4FEB-4F0E-B1F5-8802E36F7A53}" dt="2023-02-23T18:15:11.245" v="30"/>
        <pc:sldMkLst>
          <pc:docMk/>
          <pc:sldMk cId="60204641" sldId="446"/>
        </pc:sldMkLst>
      </pc:sldChg>
      <pc:sldChg chg="modSp">
        <pc:chgData name="CHEN, KATHY (PGR)" userId="S::u2267086@live.warwick.ac.uk::33ad319c-faab-44e7-b730-ab3160d18fae" providerId="AD" clId="Web-{AF593356-4FEB-4F0E-B1F5-8802E36F7A53}" dt="2023-02-23T18:15:34.121" v="40" actId="1076"/>
        <pc:sldMkLst>
          <pc:docMk/>
          <pc:sldMk cId="3618584411" sldId="447"/>
        </pc:sldMkLst>
        <pc:spChg chg="mod">
          <ac:chgData name="CHEN, KATHY (PGR)" userId="S::u2267086@live.warwick.ac.uk::33ad319c-faab-44e7-b730-ab3160d18fae" providerId="AD" clId="Web-{AF593356-4FEB-4F0E-B1F5-8802E36F7A53}" dt="2023-02-23T18:15:25.433" v="39" actId="20577"/>
          <ac:spMkLst>
            <pc:docMk/>
            <pc:sldMk cId="3618584411" sldId="447"/>
            <ac:spMk id="3" creationId="{6BBFEDCC-1B51-5E8D-72D3-3AE797F1178F}"/>
          </ac:spMkLst>
        </pc:spChg>
        <pc:spChg chg="mod">
          <ac:chgData name="CHEN, KATHY (PGR)" userId="S::u2267086@live.warwick.ac.uk::33ad319c-faab-44e7-b730-ab3160d18fae" providerId="AD" clId="Web-{AF593356-4FEB-4F0E-B1F5-8802E36F7A53}" dt="2023-02-23T18:15:34.121" v="40" actId="1076"/>
          <ac:spMkLst>
            <pc:docMk/>
            <pc:sldMk cId="3618584411" sldId="447"/>
            <ac:spMk id="9" creationId="{F5544383-E7DE-004E-E6F9-8DAAE6F8BBB7}"/>
          </ac:spMkLst>
        </pc:spChg>
      </pc:sldChg>
      <pc:sldChg chg="modSp">
        <pc:chgData name="CHEN, KATHY (PGR)" userId="S::u2267086@live.warwick.ac.uk::33ad319c-faab-44e7-b730-ab3160d18fae" providerId="AD" clId="Web-{AF593356-4FEB-4F0E-B1F5-8802E36F7A53}" dt="2023-02-23T18:15:49.434" v="47" actId="1076"/>
        <pc:sldMkLst>
          <pc:docMk/>
          <pc:sldMk cId="3233792729" sldId="448"/>
        </pc:sldMkLst>
        <pc:spChg chg="mod">
          <ac:chgData name="CHEN, KATHY (PGR)" userId="S::u2267086@live.warwick.ac.uk::33ad319c-faab-44e7-b730-ab3160d18fae" providerId="AD" clId="Web-{AF593356-4FEB-4F0E-B1F5-8802E36F7A53}" dt="2023-02-23T18:15:41.543" v="45" actId="20577"/>
          <ac:spMkLst>
            <pc:docMk/>
            <pc:sldMk cId="3233792729" sldId="448"/>
            <ac:spMk id="3" creationId="{6BBFEDCC-1B51-5E8D-72D3-3AE797F1178F}"/>
          </ac:spMkLst>
        </pc:spChg>
        <pc:spChg chg="mod">
          <ac:chgData name="CHEN, KATHY (PGR)" userId="S::u2267086@live.warwick.ac.uk::33ad319c-faab-44e7-b730-ab3160d18fae" providerId="AD" clId="Web-{AF593356-4FEB-4F0E-B1F5-8802E36F7A53}" dt="2023-02-23T18:15:46.091" v="46" actId="1076"/>
          <ac:spMkLst>
            <pc:docMk/>
            <pc:sldMk cId="3233792729" sldId="448"/>
            <ac:spMk id="9" creationId="{F5544383-E7DE-004E-E6F9-8DAAE6F8BBB7}"/>
          </ac:spMkLst>
        </pc:spChg>
        <pc:picChg chg="mod">
          <ac:chgData name="CHEN, KATHY (PGR)" userId="S::u2267086@live.warwick.ac.uk::33ad319c-faab-44e7-b730-ab3160d18fae" providerId="AD" clId="Web-{AF593356-4FEB-4F0E-B1F5-8802E36F7A53}" dt="2023-02-23T18:15:49.434" v="47" actId="1076"/>
          <ac:picMkLst>
            <pc:docMk/>
            <pc:sldMk cId="3233792729" sldId="448"/>
            <ac:picMk id="2" creationId="{364D5BF9-0DCE-F821-9D3D-A643F5AFDD6D}"/>
          </ac:picMkLst>
        </pc:picChg>
      </pc:sldChg>
      <pc:sldChg chg="delSp modSp add ord replId">
        <pc:chgData name="CHEN, KATHY (PGR)" userId="S::u2267086@live.warwick.ac.uk::33ad319c-faab-44e7-b730-ab3160d18fae" providerId="AD" clId="Web-{AF593356-4FEB-4F0E-B1F5-8802E36F7A53}" dt="2023-02-23T19:08:38.872" v="1015" actId="20577"/>
        <pc:sldMkLst>
          <pc:docMk/>
          <pc:sldMk cId="419606111" sldId="449"/>
        </pc:sldMkLst>
        <pc:spChg chg="mod">
          <ac:chgData name="CHEN, KATHY (PGR)" userId="S::u2267086@live.warwick.ac.uk::33ad319c-faab-44e7-b730-ab3160d18fae" providerId="AD" clId="Web-{AF593356-4FEB-4F0E-B1F5-8802E36F7A53}" dt="2023-02-23T19:08:38.872" v="1015" actId="20577"/>
          <ac:spMkLst>
            <pc:docMk/>
            <pc:sldMk cId="419606111" sldId="449"/>
            <ac:spMk id="3" creationId="{6BBFEDCC-1B51-5E8D-72D3-3AE797F1178F}"/>
          </ac:spMkLst>
        </pc:spChg>
        <pc:spChg chg="del mod">
          <ac:chgData name="CHEN, KATHY (PGR)" userId="S::u2267086@live.warwick.ac.uk::33ad319c-faab-44e7-b730-ab3160d18fae" providerId="AD" clId="Web-{AF593356-4FEB-4F0E-B1F5-8802E36F7A53}" dt="2023-02-23T18:20:39.041" v="78"/>
          <ac:spMkLst>
            <pc:docMk/>
            <pc:sldMk cId="419606111" sldId="449"/>
            <ac:spMk id="9" creationId="{F5544383-E7DE-004E-E6F9-8DAAE6F8BBB7}"/>
          </ac:spMkLst>
        </pc:spChg>
        <pc:picChg chg="del">
          <ac:chgData name="CHEN, KATHY (PGR)" userId="S::u2267086@live.warwick.ac.uk::33ad319c-faab-44e7-b730-ab3160d18fae" providerId="AD" clId="Web-{AF593356-4FEB-4F0E-B1F5-8802E36F7A53}" dt="2023-02-23T18:19:44.320" v="69"/>
          <ac:picMkLst>
            <pc:docMk/>
            <pc:sldMk cId="419606111" sldId="449"/>
            <ac:picMk id="2" creationId="{364D5BF9-0DCE-F821-9D3D-A643F5AFDD6D}"/>
          </ac:picMkLst>
        </pc:picChg>
      </pc:sldChg>
      <pc:sldChg chg="addSp delSp modSp new del">
        <pc:chgData name="CHEN, KATHY (PGR)" userId="S::u2267086@live.warwick.ac.uk::33ad319c-faab-44e7-b730-ab3160d18fae" providerId="AD" clId="Web-{AF593356-4FEB-4F0E-B1F5-8802E36F7A53}" dt="2023-02-23T18:19:35.523" v="67"/>
        <pc:sldMkLst>
          <pc:docMk/>
          <pc:sldMk cId="3858845616" sldId="449"/>
        </pc:sldMkLst>
        <pc:spChg chg="del">
          <ac:chgData name="CHEN, KATHY (PGR)" userId="S::u2267086@live.warwick.ac.uk::33ad319c-faab-44e7-b730-ab3160d18fae" providerId="AD" clId="Web-{AF593356-4FEB-4F0E-B1F5-8802E36F7A53}" dt="2023-02-23T18:16:25.749" v="51"/>
          <ac:spMkLst>
            <pc:docMk/>
            <pc:sldMk cId="3858845616" sldId="449"/>
            <ac:spMk id="2" creationId="{309EF37A-6325-FB2E-AF74-5FE6A548B7DB}"/>
          </ac:spMkLst>
        </pc:spChg>
        <pc:spChg chg="mod">
          <ac:chgData name="CHEN, KATHY (PGR)" userId="S::u2267086@live.warwick.ac.uk::33ad319c-faab-44e7-b730-ab3160d18fae" providerId="AD" clId="Web-{AF593356-4FEB-4F0E-B1F5-8802E36F7A53}" dt="2023-02-23T18:19:33.632" v="66" actId="20577"/>
          <ac:spMkLst>
            <pc:docMk/>
            <pc:sldMk cId="3858845616" sldId="449"/>
            <ac:spMk id="3" creationId="{E0DF9334-1F83-061A-7791-9F0E6BC272E9}"/>
          </ac:spMkLst>
        </pc:spChg>
        <pc:spChg chg="add mod">
          <ac:chgData name="CHEN, KATHY (PGR)" userId="S::u2267086@live.warwick.ac.uk::33ad319c-faab-44e7-b730-ab3160d18fae" providerId="AD" clId="Web-{AF593356-4FEB-4F0E-B1F5-8802E36F7A53}" dt="2023-02-23T18:16:33.311" v="52" actId="1076"/>
          <ac:spMkLst>
            <pc:docMk/>
            <pc:sldMk cId="3858845616" sldId="449"/>
            <ac:spMk id="7" creationId="{9291A8D2-5BA4-2800-E903-756E2456AAC4}"/>
          </ac:spMkLst>
        </pc:spChg>
      </pc:sldChg>
      <pc:sldChg chg="addSp delSp modSp add replId">
        <pc:chgData name="CHEN, KATHY (PGR)" userId="S::u2267086@live.warwick.ac.uk::33ad319c-faab-44e7-b730-ab3160d18fae" providerId="AD" clId="Web-{AF593356-4FEB-4F0E-B1F5-8802E36F7A53}" dt="2023-02-23T18:26:43.672" v="270" actId="1076"/>
        <pc:sldMkLst>
          <pc:docMk/>
          <pc:sldMk cId="363734938" sldId="450"/>
        </pc:sldMkLst>
        <pc:spChg chg="mod">
          <ac:chgData name="CHEN, KATHY (PGR)" userId="S::u2267086@live.warwick.ac.uk::33ad319c-faab-44e7-b730-ab3160d18fae" providerId="AD" clId="Web-{AF593356-4FEB-4F0E-B1F5-8802E36F7A53}" dt="2023-02-23T18:25:14.168" v="244" actId="14100"/>
          <ac:spMkLst>
            <pc:docMk/>
            <pc:sldMk cId="363734938" sldId="450"/>
            <ac:spMk id="3" creationId="{6BBFEDCC-1B51-5E8D-72D3-3AE797F1178F}"/>
          </ac:spMkLst>
        </pc:spChg>
        <pc:spChg chg="mod">
          <ac:chgData name="CHEN, KATHY (PGR)" userId="S::u2267086@live.warwick.ac.uk::33ad319c-faab-44e7-b730-ab3160d18fae" providerId="AD" clId="Web-{AF593356-4FEB-4F0E-B1F5-8802E36F7A53}" dt="2023-02-23T18:26:28.765" v="268" actId="1076"/>
          <ac:spMkLst>
            <pc:docMk/>
            <pc:sldMk cId="363734938" sldId="450"/>
            <ac:spMk id="9" creationId="{F5544383-E7DE-004E-E6F9-8DAAE6F8BBB7}"/>
          </ac:spMkLst>
        </pc:spChg>
        <pc:picChg chg="del">
          <ac:chgData name="CHEN, KATHY (PGR)" userId="S::u2267086@live.warwick.ac.uk::33ad319c-faab-44e7-b730-ab3160d18fae" providerId="AD" clId="Web-{AF593356-4FEB-4F0E-B1F5-8802E36F7A53}" dt="2023-02-23T18:25:22.199" v="245"/>
          <ac:picMkLst>
            <pc:docMk/>
            <pc:sldMk cId="363734938" sldId="450"/>
            <ac:picMk id="2" creationId="{364D5BF9-0DCE-F821-9D3D-A643F5AFDD6D}"/>
          </ac:picMkLst>
        </pc:picChg>
        <pc:picChg chg="add mod">
          <ac:chgData name="CHEN, KATHY (PGR)" userId="S::u2267086@live.warwick.ac.uk::33ad319c-faab-44e7-b730-ab3160d18fae" providerId="AD" clId="Web-{AF593356-4FEB-4F0E-B1F5-8802E36F7A53}" dt="2023-02-23T18:26:43.672" v="270" actId="1076"/>
          <ac:picMkLst>
            <pc:docMk/>
            <pc:sldMk cId="363734938" sldId="450"/>
            <ac:picMk id="6" creationId="{B1036B48-D6DB-84D9-5BA7-2C9A80556E55}"/>
          </ac:picMkLst>
        </pc:picChg>
      </pc:sldChg>
      <pc:sldChg chg="addSp delSp modSp add replId">
        <pc:chgData name="CHEN, KATHY (PGR)" userId="S::u2267086@live.warwick.ac.uk::33ad319c-faab-44e7-b730-ab3160d18fae" providerId="AD" clId="Web-{AF593356-4FEB-4F0E-B1F5-8802E36F7A53}" dt="2023-02-23T18:29:55.274" v="336" actId="1076"/>
        <pc:sldMkLst>
          <pc:docMk/>
          <pc:sldMk cId="2805012365" sldId="451"/>
        </pc:sldMkLst>
        <pc:spChg chg="mod">
          <ac:chgData name="CHEN, KATHY (PGR)" userId="S::u2267086@live.warwick.ac.uk::33ad319c-faab-44e7-b730-ab3160d18fae" providerId="AD" clId="Web-{AF593356-4FEB-4F0E-B1F5-8802E36F7A53}" dt="2023-02-23T18:29:26.445" v="329" actId="1076"/>
          <ac:spMkLst>
            <pc:docMk/>
            <pc:sldMk cId="2805012365" sldId="451"/>
            <ac:spMk id="9" creationId="{F5544383-E7DE-004E-E6F9-8DAAE6F8BBB7}"/>
          </ac:spMkLst>
        </pc:spChg>
        <pc:picChg chg="add mod">
          <ac:chgData name="CHEN, KATHY (PGR)" userId="S::u2267086@live.warwick.ac.uk::33ad319c-faab-44e7-b730-ab3160d18fae" providerId="AD" clId="Web-{AF593356-4FEB-4F0E-B1F5-8802E36F7A53}" dt="2023-02-23T18:29:44.992" v="332" actId="14100"/>
          <ac:picMkLst>
            <pc:docMk/>
            <pc:sldMk cId="2805012365" sldId="451"/>
            <ac:picMk id="2" creationId="{653F9178-42D7-C702-7F41-B94B87883106}"/>
          </ac:picMkLst>
        </pc:picChg>
        <pc:picChg chg="del">
          <ac:chgData name="CHEN, KATHY (PGR)" userId="S::u2267086@live.warwick.ac.uk::33ad319c-faab-44e7-b730-ab3160d18fae" providerId="AD" clId="Web-{AF593356-4FEB-4F0E-B1F5-8802E36F7A53}" dt="2023-02-23T18:26:59.657" v="272"/>
          <ac:picMkLst>
            <pc:docMk/>
            <pc:sldMk cId="2805012365" sldId="451"/>
            <ac:picMk id="6" creationId="{B1036B48-D6DB-84D9-5BA7-2C9A80556E55}"/>
          </ac:picMkLst>
        </pc:picChg>
        <pc:picChg chg="add mod">
          <ac:chgData name="CHEN, KATHY (PGR)" userId="S::u2267086@live.warwick.ac.uk::33ad319c-faab-44e7-b730-ab3160d18fae" providerId="AD" clId="Web-{AF593356-4FEB-4F0E-B1F5-8802E36F7A53}" dt="2023-02-23T18:29:49.555" v="334" actId="1076"/>
          <ac:picMkLst>
            <pc:docMk/>
            <pc:sldMk cId="2805012365" sldId="451"/>
            <ac:picMk id="8" creationId="{3BB6D694-BE58-FDBF-DEBB-EEB6C33B8ACA}"/>
          </ac:picMkLst>
        </pc:picChg>
        <pc:picChg chg="add mod">
          <ac:chgData name="CHEN, KATHY (PGR)" userId="S::u2267086@live.warwick.ac.uk::33ad319c-faab-44e7-b730-ab3160d18fae" providerId="AD" clId="Web-{AF593356-4FEB-4F0E-B1F5-8802E36F7A53}" dt="2023-02-23T18:29:55.274" v="336" actId="1076"/>
          <ac:picMkLst>
            <pc:docMk/>
            <pc:sldMk cId="2805012365" sldId="451"/>
            <ac:picMk id="10" creationId="{87A33312-BAD3-3E46-D4E0-E2873210215B}"/>
          </ac:picMkLst>
        </pc:picChg>
      </pc:sldChg>
      <pc:sldChg chg="addSp delSp modSp add replId">
        <pc:chgData name="CHEN, KATHY (PGR)" userId="S::u2267086@live.warwick.ac.uk::33ad319c-faab-44e7-b730-ab3160d18fae" providerId="AD" clId="Web-{AF593356-4FEB-4F0E-B1F5-8802E36F7A53}" dt="2023-02-23T18:33:40.461" v="392" actId="20577"/>
        <pc:sldMkLst>
          <pc:docMk/>
          <pc:sldMk cId="2362631837" sldId="452"/>
        </pc:sldMkLst>
        <pc:spChg chg="mod">
          <ac:chgData name="CHEN, KATHY (PGR)" userId="S::u2267086@live.warwick.ac.uk::33ad319c-faab-44e7-b730-ab3160d18fae" providerId="AD" clId="Web-{AF593356-4FEB-4F0E-B1F5-8802E36F7A53}" dt="2023-02-23T18:33:40.461" v="392" actId="20577"/>
          <ac:spMkLst>
            <pc:docMk/>
            <pc:sldMk cId="2362631837" sldId="452"/>
            <ac:spMk id="9" creationId="{F5544383-E7DE-004E-E6F9-8DAAE6F8BBB7}"/>
          </ac:spMkLst>
        </pc:spChg>
        <pc:picChg chg="del">
          <ac:chgData name="CHEN, KATHY (PGR)" userId="S::u2267086@live.warwick.ac.uk::33ad319c-faab-44e7-b730-ab3160d18fae" providerId="AD" clId="Web-{AF593356-4FEB-4F0E-B1F5-8802E36F7A53}" dt="2023-02-23T18:30:02.446" v="338"/>
          <ac:picMkLst>
            <pc:docMk/>
            <pc:sldMk cId="2362631837" sldId="452"/>
            <ac:picMk id="2" creationId="{653F9178-42D7-C702-7F41-B94B87883106}"/>
          </ac:picMkLst>
        </pc:picChg>
        <pc:picChg chg="add mod">
          <ac:chgData name="CHEN, KATHY (PGR)" userId="S::u2267086@live.warwick.ac.uk::33ad319c-faab-44e7-b730-ab3160d18fae" providerId="AD" clId="Web-{AF593356-4FEB-4F0E-B1F5-8802E36F7A53}" dt="2023-02-23T18:33:17.179" v="379" actId="1076"/>
          <ac:picMkLst>
            <pc:docMk/>
            <pc:sldMk cId="2362631837" sldId="452"/>
            <ac:picMk id="6" creationId="{163FE51F-CA53-B34E-1C35-088F65A6C7B8}"/>
          </ac:picMkLst>
        </pc:picChg>
        <pc:picChg chg="del">
          <ac:chgData name="CHEN, KATHY (PGR)" userId="S::u2267086@live.warwick.ac.uk::33ad319c-faab-44e7-b730-ab3160d18fae" providerId="AD" clId="Web-{AF593356-4FEB-4F0E-B1F5-8802E36F7A53}" dt="2023-02-23T18:30:03.587" v="339"/>
          <ac:picMkLst>
            <pc:docMk/>
            <pc:sldMk cId="2362631837" sldId="452"/>
            <ac:picMk id="8" creationId="{3BB6D694-BE58-FDBF-DEBB-EEB6C33B8ACA}"/>
          </ac:picMkLst>
        </pc:picChg>
        <pc:picChg chg="del">
          <ac:chgData name="CHEN, KATHY (PGR)" userId="S::u2267086@live.warwick.ac.uk::33ad319c-faab-44e7-b730-ab3160d18fae" providerId="AD" clId="Web-{AF593356-4FEB-4F0E-B1F5-8802E36F7A53}" dt="2023-02-23T18:30:04.743" v="340"/>
          <ac:picMkLst>
            <pc:docMk/>
            <pc:sldMk cId="2362631837" sldId="452"/>
            <ac:picMk id="10" creationId="{87A33312-BAD3-3E46-D4E0-E2873210215B}"/>
          </ac:picMkLst>
        </pc:picChg>
        <pc:picChg chg="add mod">
          <ac:chgData name="CHEN, KATHY (PGR)" userId="S::u2267086@live.warwick.ac.uk::33ad319c-faab-44e7-b730-ab3160d18fae" providerId="AD" clId="Web-{AF593356-4FEB-4F0E-B1F5-8802E36F7A53}" dt="2023-02-23T18:33:11.444" v="377" actId="1076"/>
          <ac:picMkLst>
            <pc:docMk/>
            <pc:sldMk cId="2362631837" sldId="452"/>
            <ac:picMk id="11" creationId="{2BCDD2CF-EFE6-4EA0-797F-40F75CFAC68B}"/>
          </ac:picMkLst>
        </pc:picChg>
        <pc:picChg chg="add del mod">
          <ac:chgData name="CHEN, KATHY (PGR)" userId="S::u2267086@live.warwick.ac.uk::33ad319c-faab-44e7-b730-ab3160d18fae" providerId="AD" clId="Web-{AF593356-4FEB-4F0E-B1F5-8802E36F7A53}" dt="2023-02-23T18:31:07.871" v="351"/>
          <ac:picMkLst>
            <pc:docMk/>
            <pc:sldMk cId="2362631837" sldId="452"/>
            <ac:picMk id="12" creationId="{85B80B72-F546-D909-7332-1FA43950E0FC}"/>
          </ac:picMkLst>
        </pc:picChg>
      </pc:sldChg>
      <pc:sldChg chg="addSp delSp modSp add replId">
        <pc:chgData name="CHEN, KATHY (PGR)" userId="S::u2267086@live.warwick.ac.uk::33ad319c-faab-44e7-b730-ab3160d18fae" providerId="AD" clId="Web-{AF593356-4FEB-4F0E-B1F5-8802E36F7A53}" dt="2023-02-23T18:34:29.182" v="413" actId="1076"/>
        <pc:sldMkLst>
          <pc:docMk/>
          <pc:sldMk cId="161245366" sldId="453"/>
        </pc:sldMkLst>
        <pc:spChg chg="mod">
          <ac:chgData name="CHEN, KATHY (PGR)" userId="S::u2267086@live.warwick.ac.uk::33ad319c-faab-44e7-b730-ab3160d18fae" providerId="AD" clId="Web-{AF593356-4FEB-4F0E-B1F5-8802E36F7A53}" dt="2023-02-23T18:34:24.479" v="411" actId="20577"/>
          <ac:spMkLst>
            <pc:docMk/>
            <pc:sldMk cId="161245366" sldId="453"/>
            <ac:spMk id="9" creationId="{F5544383-E7DE-004E-E6F9-8DAAE6F8BBB7}"/>
          </ac:spMkLst>
        </pc:spChg>
        <pc:picChg chg="add mod">
          <ac:chgData name="CHEN, KATHY (PGR)" userId="S::u2267086@live.warwick.ac.uk::33ad319c-faab-44e7-b730-ab3160d18fae" providerId="AD" clId="Web-{AF593356-4FEB-4F0E-B1F5-8802E36F7A53}" dt="2023-02-23T18:34:04.681" v="406" actId="1076"/>
          <ac:picMkLst>
            <pc:docMk/>
            <pc:sldMk cId="161245366" sldId="453"/>
            <ac:picMk id="2" creationId="{DC69C057-E939-D3B4-A9FE-0DF6A6B54210}"/>
          </ac:picMkLst>
        </pc:picChg>
        <pc:picChg chg="del">
          <ac:chgData name="CHEN, KATHY (PGR)" userId="S::u2267086@live.warwick.ac.uk::33ad319c-faab-44e7-b730-ab3160d18fae" providerId="AD" clId="Web-{AF593356-4FEB-4F0E-B1F5-8802E36F7A53}" dt="2023-02-23T18:33:49.758" v="403"/>
          <ac:picMkLst>
            <pc:docMk/>
            <pc:sldMk cId="161245366" sldId="453"/>
            <ac:picMk id="6" creationId="{163FE51F-CA53-B34E-1C35-088F65A6C7B8}"/>
          </ac:picMkLst>
        </pc:picChg>
        <pc:picChg chg="add mod">
          <ac:chgData name="CHEN, KATHY (PGR)" userId="S::u2267086@live.warwick.ac.uk::33ad319c-faab-44e7-b730-ab3160d18fae" providerId="AD" clId="Web-{AF593356-4FEB-4F0E-B1F5-8802E36F7A53}" dt="2023-02-23T18:34:29.182" v="413" actId="1076"/>
          <ac:picMkLst>
            <pc:docMk/>
            <pc:sldMk cId="161245366" sldId="453"/>
            <ac:picMk id="8" creationId="{FADCD372-A8F9-CF99-0ECE-B248F2E0D9C7}"/>
          </ac:picMkLst>
        </pc:picChg>
        <pc:picChg chg="del">
          <ac:chgData name="CHEN, KATHY (PGR)" userId="S::u2267086@live.warwick.ac.uk::33ad319c-faab-44e7-b730-ab3160d18fae" providerId="AD" clId="Web-{AF593356-4FEB-4F0E-B1F5-8802E36F7A53}" dt="2023-02-23T18:33:51.415" v="404"/>
          <ac:picMkLst>
            <pc:docMk/>
            <pc:sldMk cId="161245366" sldId="453"/>
            <ac:picMk id="11" creationId="{2BCDD2CF-EFE6-4EA0-797F-40F75CFAC68B}"/>
          </ac:picMkLst>
        </pc:picChg>
      </pc:sldChg>
      <pc:sldChg chg="delSp modSp add replId">
        <pc:chgData name="CHEN, KATHY (PGR)" userId="S::u2267086@live.warwick.ac.uk::33ad319c-faab-44e7-b730-ab3160d18fae" providerId="AD" clId="Web-{AF593356-4FEB-4F0E-B1F5-8802E36F7A53}" dt="2023-02-23T18:36:56.954" v="448" actId="20577"/>
        <pc:sldMkLst>
          <pc:docMk/>
          <pc:sldMk cId="1786498489" sldId="454"/>
        </pc:sldMkLst>
        <pc:spChg chg="mod">
          <ac:chgData name="CHEN, KATHY (PGR)" userId="S::u2267086@live.warwick.ac.uk::33ad319c-faab-44e7-b730-ab3160d18fae" providerId="AD" clId="Web-{AF593356-4FEB-4F0E-B1F5-8802E36F7A53}" dt="2023-02-23T18:36:56.954" v="448" actId="20577"/>
          <ac:spMkLst>
            <pc:docMk/>
            <pc:sldMk cId="1786498489" sldId="454"/>
            <ac:spMk id="9" creationId="{F5544383-E7DE-004E-E6F9-8DAAE6F8BBB7}"/>
          </ac:spMkLst>
        </pc:spChg>
        <pc:picChg chg="del">
          <ac:chgData name="CHEN, KATHY (PGR)" userId="S::u2267086@live.warwick.ac.uk::33ad319c-faab-44e7-b730-ab3160d18fae" providerId="AD" clId="Web-{AF593356-4FEB-4F0E-B1F5-8802E36F7A53}" dt="2023-02-23T18:34:36.886" v="415"/>
          <ac:picMkLst>
            <pc:docMk/>
            <pc:sldMk cId="1786498489" sldId="454"/>
            <ac:picMk id="2" creationId="{DC69C057-E939-D3B4-A9FE-0DF6A6B54210}"/>
          </ac:picMkLst>
        </pc:picChg>
        <pc:picChg chg="del">
          <ac:chgData name="CHEN, KATHY (PGR)" userId="S::u2267086@live.warwick.ac.uk::33ad319c-faab-44e7-b730-ab3160d18fae" providerId="AD" clId="Web-{AF593356-4FEB-4F0E-B1F5-8802E36F7A53}" dt="2023-02-23T18:34:38.120" v="416"/>
          <ac:picMkLst>
            <pc:docMk/>
            <pc:sldMk cId="1786498489" sldId="454"/>
            <ac:picMk id="8" creationId="{FADCD372-A8F9-CF99-0ECE-B248F2E0D9C7}"/>
          </ac:picMkLst>
        </pc:picChg>
      </pc:sldChg>
      <pc:sldChg chg="addSp modSp add replId">
        <pc:chgData name="CHEN, KATHY (PGR)" userId="S::u2267086@live.warwick.ac.uk::33ad319c-faab-44e7-b730-ab3160d18fae" providerId="AD" clId="Web-{AF593356-4FEB-4F0E-B1F5-8802E36F7A53}" dt="2023-02-23T18:41:38.067" v="511" actId="1076"/>
        <pc:sldMkLst>
          <pc:docMk/>
          <pc:sldMk cId="521796259" sldId="455"/>
        </pc:sldMkLst>
        <pc:spChg chg="mod">
          <ac:chgData name="CHEN, KATHY (PGR)" userId="S::u2267086@live.warwick.ac.uk::33ad319c-faab-44e7-b730-ab3160d18fae" providerId="AD" clId="Web-{AF593356-4FEB-4F0E-B1F5-8802E36F7A53}" dt="2023-02-23T18:41:38.067" v="511" actId="1076"/>
          <ac:spMkLst>
            <pc:docMk/>
            <pc:sldMk cId="521796259" sldId="455"/>
            <ac:spMk id="3" creationId="{6BBFEDCC-1B51-5E8D-72D3-3AE797F1178F}"/>
          </ac:spMkLst>
        </pc:spChg>
        <pc:spChg chg="mod">
          <ac:chgData name="CHEN, KATHY (PGR)" userId="S::u2267086@live.warwick.ac.uk::33ad319c-faab-44e7-b730-ab3160d18fae" providerId="AD" clId="Web-{AF593356-4FEB-4F0E-B1F5-8802E36F7A53}" dt="2023-02-23T18:38:35.633" v="474" actId="1076"/>
          <ac:spMkLst>
            <pc:docMk/>
            <pc:sldMk cId="521796259" sldId="455"/>
            <ac:spMk id="9" creationId="{F5544383-E7DE-004E-E6F9-8DAAE6F8BBB7}"/>
          </ac:spMkLst>
        </pc:spChg>
        <pc:picChg chg="add mod">
          <ac:chgData name="CHEN, KATHY (PGR)" userId="S::u2267086@live.warwick.ac.uk::33ad319c-faab-44e7-b730-ab3160d18fae" providerId="AD" clId="Web-{AF593356-4FEB-4F0E-B1F5-8802E36F7A53}" dt="2023-02-23T18:38:38.602" v="475" actId="1076"/>
          <ac:picMkLst>
            <pc:docMk/>
            <pc:sldMk cId="521796259" sldId="455"/>
            <ac:picMk id="2" creationId="{F629CD6F-F5CF-824F-5E35-1DCCF5BF007F}"/>
          </ac:picMkLst>
        </pc:picChg>
      </pc:sldChg>
      <pc:sldChg chg="modSp add replId">
        <pc:chgData name="CHEN, KATHY (PGR)" userId="S::u2267086@live.warwick.ac.uk::33ad319c-faab-44e7-b730-ab3160d18fae" providerId="AD" clId="Web-{AF593356-4FEB-4F0E-B1F5-8802E36F7A53}" dt="2023-02-23T18:41:31.973" v="510" actId="1076"/>
        <pc:sldMkLst>
          <pc:docMk/>
          <pc:sldMk cId="2454601063" sldId="456"/>
        </pc:sldMkLst>
        <pc:spChg chg="mod">
          <ac:chgData name="CHEN, KATHY (PGR)" userId="S::u2267086@live.warwick.ac.uk::33ad319c-faab-44e7-b730-ab3160d18fae" providerId="AD" clId="Web-{AF593356-4FEB-4F0E-B1F5-8802E36F7A53}" dt="2023-02-23T18:41:31.973" v="510" actId="1076"/>
          <ac:spMkLst>
            <pc:docMk/>
            <pc:sldMk cId="2454601063" sldId="456"/>
            <ac:spMk id="3" creationId="{6BBFEDCC-1B51-5E8D-72D3-3AE797F1178F}"/>
          </ac:spMkLst>
        </pc:spChg>
        <pc:spChg chg="mod">
          <ac:chgData name="CHEN, KATHY (PGR)" userId="S::u2267086@live.warwick.ac.uk::33ad319c-faab-44e7-b730-ab3160d18fae" providerId="AD" clId="Web-{AF593356-4FEB-4F0E-B1F5-8802E36F7A53}" dt="2023-02-23T18:39:48.859" v="487" actId="14100"/>
          <ac:spMkLst>
            <pc:docMk/>
            <pc:sldMk cId="2454601063" sldId="456"/>
            <ac:spMk id="9" creationId="{F5544383-E7DE-004E-E6F9-8DAAE6F8BBB7}"/>
          </ac:spMkLst>
        </pc:spChg>
        <pc:picChg chg="mod">
          <ac:chgData name="CHEN, KATHY (PGR)" userId="S::u2267086@live.warwick.ac.uk::33ad319c-faab-44e7-b730-ab3160d18fae" providerId="AD" clId="Web-{AF593356-4FEB-4F0E-B1F5-8802E36F7A53}" dt="2023-02-23T18:39:44.312" v="486" actId="14100"/>
          <ac:picMkLst>
            <pc:docMk/>
            <pc:sldMk cId="2454601063" sldId="456"/>
            <ac:picMk id="2" creationId="{F629CD6F-F5CF-824F-5E35-1DCCF5BF007F}"/>
          </ac:picMkLst>
        </pc:picChg>
      </pc:sldChg>
      <pc:sldChg chg="modSp add replId">
        <pc:chgData name="CHEN, KATHY (PGR)" userId="S::u2267086@live.warwick.ac.uk::33ad319c-faab-44e7-b730-ab3160d18fae" providerId="AD" clId="Web-{AF593356-4FEB-4F0E-B1F5-8802E36F7A53}" dt="2023-02-23T18:41:25.535" v="509" actId="1076"/>
        <pc:sldMkLst>
          <pc:docMk/>
          <pc:sldMk cId="4190766144" sldId="457"/>
        </pc:sldMkLst>
        <pc:spChg chg="mod">
          <ac:chgData name="CHEN, KATHY (PGR)" userId="S::u2267086@live.warwick.ac.uk::33ad319c-faab-44e7-b730-ab3160d18fae" providerId="AD" clId="Web-{AF593356-4FEB-4F0E-B1F5-8802E36F7A53}" dt="2023-02-23T18:41:25.535" v="509" actId="1076"/>
          <ac:spMkLst>
            <pc:docMk/>
            <pc:sldMk cId="4190766144" sldId="457"/>
            <ac:spMk id="3" creationId="{6BBFEDCC-1B51-5E8D-72D3-3AE797F1178F}"/>
          </ac:spMkLst>
        </pc:spChg>
        <pc:spChg chg="mod">
          <ac:chgData name="CHEN, KATHY (PGR)" userId="S::u2267086@live.warwick.ac.uk::33ad319c-faab-44e7-b730-ab3160d18fae" providerId="AD" clId="Web-{AF593356-4FEB-4F0E-B1F5-8802E36F7A53}" dt="2023-02-23T18:40:08.329" v="493" actId="20577"/>
          <ac:spMkLst>
            <pc:docMk/>
            <pc:sldMk cId="4190766144" sldId="457"/>
            <ac:spMk id="9" creationId="{F5544383-E7DE-004E-E6F9-8DAAE6F8BBB7}"/>
          </ac:spMkLst>
        </pc:spChg>
      </pc:sldChg>
      <pc:sldChg chg="modSp add replId">
        <pc:chgData name="CHEN, KATHY (PGR)" userId="S::u2267086@live.warwick.ac.uk::33ad319c-faab-44e7-b730-ab3160d18fae" providerId="AD" clId="Web-{AF593356-4FEB-4F0E-B1F5-8802E36F7A53}" dt="2023-02-23T18:41:20.238" v="508" actId="1076"/>
        <pc:sldMkLst>
          <pc:docMk/>
          <pc:sldMk cId="3918808480" sldId="458"/>
        </pc:sldMkLst>
        <pc:spChg chg="mod">
          <ac:chgData name="CHEN, KATHY (PGR)" userId="S::u2267086@live.warwick.ac.uk::33ad319c-faab-44e7-b730-ab3160d18fae" providerId="AD" clId="Web-{AF593356-4FEB-4F0E-B1F5-8802E36F7A53}" dt="2023-02-23T18:41:20.238" v="508" actId="1076"/>
          <ac:spMkLst>
            <pc:docMk/>
            <pc:sldMk cId="3918808480" sldId="458"/>
            <ac:spMk id="3" creationId="{6BBFEDCC-1B51-5E8D-72D3-3AE797F1178F}"/>
          </ac:spMkLst>
        </pc:spChg>
        <pc:spChg chg="mod">
          <ac:chgData name="CHEN, KATHY (PGR)" userId="S::u2267086@live.warwick.ac.uk::33ad319c-faab-44e7-b730-ab3160d18fae" providerId="AD" clId="Web-{AF593356-4FEB-4F0E-B1F5-8802E36F7A53}" dt="2023-02-23T18:41:12.300" v="507" actId="20577"/>
          <ac:spMkLst>
            <pc:docMk/>
            <pc:sldMk cId="3918808480" sldId="458"/>
            <ac:spMk id="9" creationId="{F5544383-E7DE-004E-E6F9-8DAAE6F8BBB7}"/>
          </ac:spMkLst>
        </pc:spChg>
      </pc:sldChg>
      <pc:sldChg chg="addSp delSp modSp add replId">
        <pc:chgData name="CHEN, KATHY (PGR)" userId="S::u2267086@live.warwick.ac.uk::33ad319c-faab-44e7-b730-ab3160d18fae" providerId="AD" clId="Web-{AF593356-4FEB-4F0E-B1F5-8802E36F7A53}" dt="2023-02-23T18:43:02.852" v="536" actId="1076"/>
        <pc:sldMkLst>
          <pc:docMk/>
          <pc:sldMk cId="2061500008" sldId="459"/>
        </pc:sldMkLst>
        <pc:spChg chg="mod">
          <ac:chgData name="CHEN, KATHY (PGR)" userId="S::u2267086@live.warwick.ac.uk::33ad319c-faab-44e7-b730-ab3160d18fae" providerId="AD" clId="Web-{AF593356-4FEB-4F0E-B1F5-8802E36F7A53}" dt="2023-02-23T18:43:00.665" v="535" actId="20577"/>
          <ac:spMkLst>
            <pc:docMk/>
            <pc:sldMk cId="2061500008" sldId="459"/>
            <ac:spMk id="9" creationId="{F5544383-E7DE-004E-E6F9-8DAAE6F8BBB7}"/>
          </ac:spMkLst>
        </pc:spChg>
        <pc:picChg chg="del">
          <ac:chgData name="CHEN, KATHY (PGR)" userId="S::u2267086@live.warwick.ac.uk::33ad319c-faab-44e7-b730-ab3160d18fae" providerId="AD" clId="Web-{AF593356-4FEB-4F0E-B1F5-8802E36F7A53}" dt="2023-02-23T18:42:16.178" v="513"/>
          <ac:picMkLst>
            <pc:docMk/>
            <pc:sldMk cId="2061500008" sldId="459"/>
            <ac:picMk id="2" creationId="{F629CD6F-F5CF-824F-5E35-1DCCF5BF007F}"/>
          </ac:picMkLst>
        </pc:picChg>
        <pc:picChg chg="add mod">
          <ac:chgData name="CHEN, KATHY (PGR)" userId="S::u2267086@live.warwick.ac.uk::33ad319c-faab-44e7-b730-ab3160d18fae" providerId="AD" clId="Web-{AF593356-4FEB-4F0E-B1F5-8802E36F7A53}" dt="2023-02-23T18:43:02.852" v="536" actId="1076"/>
          <ac:picMkLst>
            <pc:docMk/>
            <pc:sldMk cId="2061500008" sldId="459"/>
            <ac:picMk id="6" creationId="{3E236900-AFE0-5305-96FE-DAB10A5F071C}"/>
          </ac:picMkLst>
        </pc:picChg>
      </pc:sldChg>
      <pc:sldChg chg="delSp modSp add replId">
        <pc:chgData name="CHEN, KATHY (PGR)" userId="S::u2267086@live.warwick.ac.uk::33ad319c-faab-44e7-b730-ab3160d18fae" providerId="AD" clId="Web-{AF593356-4FEB-4F0E-B1F5-8802E36F7A53}" dt="2023-02-23T18:43:56.745" v="551" actId="20577"/>
        <pc:sldMkLst>
          <pc:docMk/>
          <pc:sldMk cId="1722126993" sldId="460"/>
        </pc:sldMkLst>
        <pc:spChg chg="mod">
          <ac:chgData name="CHEN, KATHY (PGR)" userId="S::u2267086@live.warwick.ac.uk::33ad319c-faab-44e7-b730-ab3160d18fae" providerId="AD" clId="Web-{AF593356-4FEB-4F0E-B1F5-8802E36F7A53}" dt="2023-02-23T18:43:56.745" v="551" actId="20577"/>
          <ac:spMkLst>
            <pc:docMk/>
            <pc:sldMk cId="1722126993" sldId="460"/>
            <ac:spMk id="9" creationId="{F5544383-E7DE-004E-E6F9-8DAAE6F8BBB7}"/>
          </ac:spMkLst>
        </pc:spChg>
        <pc:picChg chg="del">
          <ac:chgData name="CHEN, KATHY (PGR)" userId="S::u2267086@live.warwick.ac.uk::33ad319c-faab-44e7-b730-ab3160d18fae" providerId="AD" clId="Web-{AF593356-4FEB-4F0E-B1F5-8802E36F7A53}" dt="2023-02-23T18:43:14.603" v="538"/>
          <ac:picMkLst>
            <pc:docMk/>
            <pc:sldMk cId="1722126993" sldId="460"/>
            <ac:picMk id="6" creationId="{3E236900-AFE0-5305-96FE-DAB10A5F071C}"/>
          </ac:picMkLst>
        </pc:picChg>
      </pc:sldChg>
      <pc:sldChg chg="modSp add replId">
        <pc:chgData name="CHEN, KATHY (PGR)" userId="S::u2267086@live.warwick.ac.uk::33ad319c-faab-44e7-b730-ab3160d18fae" providerId="AD" clId="Web-{AF593356-4FEB-4F0E-B1F5-8802E36F7A53}" dt="2023-02-23T18:53:41.254" v="786" actId="20577"/>
        <pc:sldMkLst>
          <pc:docMk/>
          <pc:sldMk cId="1413279310" sldId="461"/>
        </pc:sldMkLst>
        <pc:spChg chg="mod">
          <ac:chgData name="CHEN, KATHY (PGR)" userId="S::u2267086@live.warwick.ac.uk::33ad319c-faab-44e7-b730-ab3160d18fae" providerId="AD" clId="Web-{AF593356-4FEB-4F0E-B1F5-8802E36F7A53}" dt="2023-02-23T18:44:27.700" v="556" actId="20577"/>
          <ac:spMkLst>
            <pc:docMk/>
            <pc:sldMk cId="1413279310" sldId="461"/>
            <ac:spMk id="3" creationId="{6BBFEDCC-1B51-5E8D-72D3-3AE797F1178F}"/>
          </ac:spMkLst>
        </pc:spChg>
        <pc:spChg chg="mod">
          <ac:chgData name="CHEN, KATHY (PGR)" userId="S::u2267086@live.warwick.ac.uk::33ad319c-faab-44e7-b730-ab3160d18fae" providerId="AD" clId="Web-{AF593356-4FEB-4F0E-B1F5-8802E36F7A53}" dt="2023-02-23T18:53:41.254" v="786" actId="20577"/>
          <ac:spMkLst>
            <pc:docMk/>
            <pc:sldMk cId="1413279310" sldId="461"/>
            <ac:spMk id="9" creationId="{F5544383-E7DE-004E-E6F9-8DAAE6F8BBB7}"/>
          </ac:spMkLst>
        </pc:spChg>
      </pc:sldChg>
      <pc:sldChg chg="modSp add replId">
        <pc:chgData name="CHEN, KATHY (PGR)" userId="S::u2267086@live.warwick.ac.uk::33ad319c-faab-44e7-b730-ab3160d18fae" providerId="AD" clId="Web-{AF593356-4FEB-4F0E-B1F5-8802E36F7A53}" dt="2023-02-23T18:55:51.380" v="812" actId="20577"/>
        <pc:sldMkLst>
          <pc:docMk/>
          <pc:sldMk cId="3110183840" sldId="462"/>
        </pc:sldMkLst>
        <pc:spChg chg="mod">
          <ac:chgData name="CHEN, KATHY (PGR)" userId="S::u2267086@live.warwick.ac.uk::33ad319c-faab-44e7-b730-ab3160d18fae" providerId="AD" clId="Web-{AF593356-4FEB-4F0E-B1F5-8802E36F7A53}" dt="2023-02-23T18:55:51.380" v="812" actId="20577"/>
          <ac:spMkLst>
            <pc:docMk/>
            <pc:sldMk cId="3110183840" sldId="462"/>
            <ac:spMk id="9" creationId="{F5544383-E7DE-004E-E6F9-8DAAE6F8BBB7}"/>
          </ac:spMkLst>
        </pc:spChg>
      </pc:sldChg>
      <pc:sldChg chg="addSp modSp add replId">
        <pc:chgData name="CHEN, KATHY (PGR)" userId="S::u2267086@live.warwick.ac.uk::33ad319c-faab-44e7-b730-ab3160d18fae" providerId="AD" clId="Web-{AF593356-4FEB-4F0E-B1F5-8802E36F7A53}" dt="2023-02-23T18:58:03.699" v="836" actId="20577"/>
        <pc:sldMkLst>
          <pc:docMk/>
          <pc:sldMk cId="2476801771" sldId="463"/>
        </pc:sldMkLst>
        <pc:spChg chg="mod">
          <ac:chgData name="CHEN, KATHY (PGR)" userId="S::u2267086@live.warwick.ac.uk::33ad319c-faab-44e7-b730-ab3160d18fae" providerId="AD" clId="Web-{AF593356-4FEB-4F0E-B1F5-8802E36F7A53}" dt="2023-02-23T18:58:03.699" v="836" actId="20577"/>
          <ac:spMkLst>
            <pc:docMk/>
            <pc:sldMk cId="2476801771" sldId="463"/>
            <ac:spMk id="9" creationId="{F5544383-E7DE-004E-E6F9-8DAAE6F8BBB7}"/>
          </ac:spMkLst>
        </pc:spChg>
        <pc:picChg chg="add mod">
          <ac:chgData name="CHEN, KATHY (PGR)" userId="S::u2267086@live.warwick.ac.uk::33ad319c-faab-44e7-b730-ab3160d18fae" providerId="AD" clId="Web-{AF593356-4FEB-4F0E-B1F5-8802E36F7A53}" dt="2023-02-23T18:57:34.604" v="826" actId="1076"/>
          <ac:picMkLst>
            <pc:docMk/>
            <pc:sldMk cId="2476801771" sldId="463"/>
            <ac:picMk id="2" creationId="{D874D856-AEC9-9632-26F1-635E4DF9FFD0}"/>
          </ac:picMkLst>
        </pc:picChg>
      </pc:sldChg>
      <pc:sldChg chg="delSp modSp add replId">
        <pc:chgData name="CHEN, KATHY (PGR)" userId="S::u2267086@live.warwick.ac.uk::33ad319c-faab-44e7-b730-ab3160d18fae" providerId="AD" clId="Web-{AF593356-4FEB-4F0E-B1F5-8802E36F7A53}" dt="2023-02-23T18:58:50.419" v="856" actId="20577"/>
        <pc:sldMkLst>
          <pc:docMk/>
          <pc:sldMk cId="936946557" sldId="464"/>
        </pc:sldMkLst>
        <pc:spChg chg="mod">
          <ac:chgData name="CHEN, KATHY (PGR)" userId="S::u2267086@live.warwick.ac.uk::33ad319c-faab-44e7-b730-ab3160d18fae" providerId="AD" clId="Web-{AF593356-4FEB-4F0E-B1F5-8802E36F7A53}" dt="2023-02-23T18:58:50.419" v="856" actId="20577"/>
          <ac:spMkLst>
            <pc:docMk/>
            <pc:sldMk cId="936946557" sldId="464"/>
            <ac:spMk id="9" creationId="{F5544383-E7DE-004E-E6F9-8DAAE6F8BBB7}"/>
          </ac:spMkLst>
        </pc:spChg>
        <pc:picChg chg="del">
          <ac:chgData name="CHEN, KATHY (PGR)" userId="S::u2267086@live.warwick.ac.uk::33ad319c-faab-44e7-b730-ab3160d18fae" providerId="AD" clId="Web-{AF593356-4FEB-4F0E-B1F5-8802E36F7A53}" dt="2023-02-23T18:58:08.527" v="838"/>
          <ac:picMkLst>
            <pc:docMk/>
            <pc:sldMk cId="936946557" sldId="464"/>
            <ac:picMk id="2" creationId="{D874D856-AEC9-9632-26F1-635E4DF9FFD0}"/>
          </ac:picMkLst>
        </pc:picChg>
      </pc:sldChg>
      <pc:sldChg chg="addSp modSp add replId">
        <pc:chgData name="CHEN, KATHY (PGR)" userId="S::u2267086@live.warwick.ac.uk::33ad319c-faab-44e7-b730-ab3160d18fae" providerId="AD" clId="Web-{AF593356-4FEB-4F0E-B1F5-8802E36F7A53}" dt="2023-02-23T18:59:42.594" v="872" actId="20577"/>
        <pc:sldMkLst>
          <pc:docMk/>
          <pc:sldMk cId="4072659108" sldId="465"/>
        </pc:sldMkLst>
        <pc:spChg chg="mod">
          <ac:chgData name="CHEN, KATHY (PGR)" userId="S::u2267086@live.warwick.ac.uk::33ad319c-faab-44e7-b730-ab3160d18fae" providerId="AD" clId="Web-{AF593356-4FEB-4F0E-B1F5-8802E36F7A53}" dt="2023-02-23T18:59:42.594" v="872" actId="20577"/>
          <ac:spMkLst>
            <pc:docMk/>
            <pc:sldMk cId="4072659108" sldId="465"/>
            <ac:spMk id="9" creationId="{F5544383-E7DE-004E-E6F9-8DAAE6F8BBB7}"/>
          </ac:spMkLst>
        </pc:spChg>
        <pc:picChg chg="add mod">
          <ac:chgData name="CHEN, KATHY (PGR)" userId="S::u2267086@live.warwick.ac.uk::33ad319c-faab-44e7-b730-ab3160d18fae" providerId="AD" clId="Web-{AF593356-4FEB-4F0E-B1F5-8802E36F7A53}" dt="2023-02-23T18:59:28.452" v="867" actId="1076"/>
          <ac:picMkLst>
            <pc:docMk/>
            <pc:sldMk cId="4072659108" sldId="465"/>
            <ac:picMk id="2" creationId="{6B266A2D-BB25-678D-6938-AAC9180B09FE}"/>
          </ac:picMkLst>
        </pc:picChg>
      </pc:sldChg>
      <pc:sldChg chg="addSp delSp modSp add replId">
        <pc:chgData name="CHEN, KATHY (PGR)" userId="S::u2267086@live.warwick.ac.uk::33ad319c-faab-44e7-b730-ab3160d18fae" providerId="AD" clId="Web-{AF593356-4FEB-4F0E-B1F5-8802E36F7A53}" dt="2023-02-23T19:01:01.944" v="893" actId="20577"/>
        <pc:sldMkLst>
          <pc:docMk/>
          <pc:sldMk cId="3800483511" sldId="466"/>
        </pc:sldMkLst>
        <pc:spChg chg="mod">
          <ac:chgData name="CHEN, KATHY (PGR)" userId="S::u2267086@live.warwick.ac.uk::33ad319c-faab-44e7-b730-ab3160d18fae" providerId="AD" clId="Web-{AF593356-4FEB-4F0E-B1F5-8802E36F7A53}" dt="2023-02-23T19:01:01.944" v="893" actId="20577"/>
          <ac:spMkLst>
            <pc:docMk/>
            <pc:sldMk cId="3800483511" sldId="466"/>
            <ac:spMk id="9" creationId="{F5544383-E7DE-004E-E6F9-8DAAE6F8BBB7}"/>
          </ac:spMkLst>
        </pc:spChg>
        <pc:picChg chg="del">
          <ac:chgData name="CHEN, KATHY (PGR)" userId="S::u2267086@live.warwick.ac.uk::33ad319c-faab-44e7-b730-ab3160d18fae" providerId="AD" clId="Web-{AF593356-4FEB-4F0E-B1F5-8802E36F7A53}" dt="2023-02-23T18:59:49.644" v="874"/>
          <ac:picMkLst>
            <pc:docMk/>
            <pc:sldMk cId="3800483511" sldId="466"/>
            <ac:picMk id="2" creationId="{6B266A2D-BB25-678D-6938-AAC9180B09FE}"/>
          </ac:picMkLst>
        </pc:picChg>
        <pc:picChg chg="add mod">
          <ac:chgData name="CHEN, KATHY (PGR)" userId="S::u2267086@live.warwick.ac.uk::33ad319c-faab-44e7-b730-ab3160d18fae" providerId="AD" clId="Web-{AF593356-4FEB-4F0E-B1F5-8802E36F7A53}" dt="2023-02-23T19:00:42.131" v="885" actId="1076"/>
          <ac:picMkLst>
            <pc:docMk/>
            <pc:sldMk cId="3800483511" sldId="466"/>
            <ac:picMk id="6" creationId="{12BFAA22-4F68-A584-41DF-64AB359A3C61}"/>
          </ac:picMkLst>
        </pc:picChg>
      </pc:sldChg>
      <pc:sldChg chg="addSp delSp modSp add replId">
        <pc:chgData name="CHEN, KATHY (PGR)" userId="S::u2267086@live.warwick.ac.uk::33ad319c-faab-44e7-b730-ab3160d18fae" providerId="AD" clId="Web-{AF593356-4FEB-4F0E-B1F5-8802E36F7A53}" dt="2023-02-23T19:03:35.765" v="958" actId="20577"/>
        <pc:sldMkLst>
          <pc:docMk/>
          <pc:sldMk cId="3682836757" sldId="467"/>
        </pc:sldMkLst>
        <pc:spChg chg="mod">
          <ac:chgData name="CHEN, KATHY (PGR)" userId="S::u2267086@live.warwick.ac.uk::33ad319c-faab-44e7-b730-ab3160d18fae" providerId="AD" clId="Web-{AF593356-4FEB-4F0E-B1F5-8802E36F7A53}" dt="2023-02-23T19:03:35.765" v="958" actId="20577"/>
          <ac:spMkLst>
            <pc:docMk/>
            <pc:sldMk cId="3682836757" sldId="467"/>
            <ac:spMk id="9" creationId="{F5544383-E7DE-004E-E6F9-8DAAE6F8BBB7}"/>
          </ac:spMkLst>
        </pc:spChg>
        <pc:picChg chg="add mod">
          <ac:chgData name="CHEN, KATHY (PGR)" userId="S::u2267086@live.warwick.ac.uk::33ad319c-faab-44e7-b730-ab3160d18fae" providerId="AD" clId="Web-{AF593356-4FEB-4F0E-B1F5-8802E36F7A53}" dt="2023-02-23T19:02:26.167" v="914" actId="1076"/>
          <ac:picMkLst>
            <pc:docMk/>
            <pc:sldMk cId="3682836757" sldId="467"/>
            <ac:picMk id="2" creationId="{D3DB4464-9143-D819-F697-1020F8373C3F}"/>
          </ac:picMkLst>
        </pc:picChg>
        <pc:picChg chg="del">
          <ac:chgData name="CHEN, KATHY (PGR)" userId="S::u2267086@live.warwick.ac.uk::33ad319c-faab-44e7-b730-ab3160d18fae" providerId="AD" clId="Web-{AF593356-4FEB-4F0E-B1F5-8802E36F7A53}" dt="2023-02-23T19:01:12.429" v="895"/>
          <ac:picMkLst>
            <pc:docMk/>
            <pc:sldMk cId="3682836757" sldId="467"/>
            <ac:picMk id="6" creationId="{12BFAA22-4F68-A584-41DF-64AB359A3C61}"/>
          </ac:picMkLst>
        </pc:picChg>
      </pc:sldChg>
      <pc:sldChg chg="addSp modSp add replId">
        <pc:chgData name="CHEN, KATHY (PGR)" userId="S::u2267086@live.warwick.ac.uk::33ad319c-faab-44e7-b730-ab3160d18fae" providerId="AD" clId="Web-{AF593356-4FEB-4F0E-B1F5-8802E36F7A53}" dt="2023-02-23T19:03:30.030" v="948" actId="20577"/>
        <pc:sldMkLst>
          <pc:docMk/>
          <pc:sldMk cId="1402045657" sldId="468"/>
        </pc:sldMkLst>
        <pc:spChg chg="mod">
          <ac:chgData name="CHEN, KATHY (PGR)" userId="S::u2267086@live.warwick.ac.uk::33ad319c-faab-44e7-b730-ab3160d18fae" providerId="AD" clId="Web-{AF593356-4FEB-4F0E-B1F5-8802E36F7A53}" dt="2023-02-23T19:03:30.030" v="948" actId="20577"/>
          <ac:spMkLst>
            <pc:docMk/>
            <pc:sldMk cId="1402045657" sldId="468"/>
            <ac:spMk id="9" creationId="{F5544383-E7DE-004E-E6F9-8DAAE6F8BBB7}"/>
          </ac:spMkLst>
        </pc:spChg>
        <pc:picChg chg="add mod">
          <ac:chgData name="CHEN, KATHY (PGR)" userId="S::u2267086@live.warwick.ac.uk::33ad319c-faab-44e7-b730-ab3160d18fae" providerId="AD" clId="Web-{AF593356-4FEB-4F0E-B1F5-8802E36F7A53}" dt="2023-02-23T19:02:46.964" v="925" actId="1076"/>
          <ac:picMkLst>
            <pc:docMk/>
            <pc:sldMk cId="1402045657" sldId="468"/>
            <ac:picMk id="2" creationId="{10C8571B-7BCB-5DE5-2B43-7A58AEF98DFB}"/>
          </ac:picMkLst>
        </pc:picChg>
      </pc:sldChg>
      <pc:sldChg chg="delSp modSp add replId">
        <pc:chgData name="CHEN, KATHY (PGR)" userId="S::u2267086@live.warwick.ac.uk::33ad319c-faab-44e7-b730-ab3160d18fae" providerId="AD" clId="Web-{AF593356-4FEB-4F0E-B1F5-8802E36F7A53}" dt="2023-02-23T19:04:46.799" v="971" actId="20577"/>
        <pc:sldMkLst>
          <pc:docMk/>
          <pc:sldMk cId="1566135551" sldId="469"/>
        </pc:sldMkLst>
        <pc:spChg chg="mod">
          <ac:chgData name="CHEN, KATHY (PGR)" userId="S::u2267086@live.warwick.ac.uk::33ad319c-faab-44e7-b730-ab3160d18fae" providerId="AD" clId="Web-{AF593356-4FEB-4F0E-B1F5-8802E36F7A53}" dt="2023-02-23T19:04:46.799" v="971" actId="20577"/>
          <ac:spMkLst>
            <pc:docMk/>
            <pc:sldMk cId="1566135551" sldId="469"/>
            <ac:spMk id="9" creationId="{F5544383-E7DE-004E-E6F9-8DAAE6F8BBB7}"/>
          </ac:spMkLst>
        </pc:spChg>
        <pc:picChg chg="del">
          <ac:chgData name="CHEN, KATHY (PGR)" userId="S::u2267086@live.warwick.ac.uk::33ad319c-faab-44e7-b730-ab3160d18fae" providerId="AD" clId="Web-{AF593356-4FEB-4F0E-B1F5-8802E36F7A53}" dt="2023-02-23T19:03:42.718" v="960"/>
          <ac:picMkLst>
            <pc:docMk/>
            <pc:sldMk cId="1566135551" sldId="469"/>
            <ac:picMk id="2" creationId="{10C8571B-7BCB-5DE5-2B43-7A58AEF98DFB}"/>
          </ac:picMkLst>
        </pc:picChg>
      </pc:sldChg>
      <pc:sldChg chg="addSp delSp modSp add del mod replId modClrScheme chgLayout">
        <pc:chgData name="CHEN, KATHY (PGR)" userId="S::u2267086@live.warwick.ac.uk::33ad319c-faab-44e7-b730-ab3160d18fae" providerId="AD" clId="Web-{AF593356-4FEB-4F0E-B1F5-8802E36F7A53}" dt="2023-02-23T19:06:53.039" v="995"/>
        <pc:sldMkLst>
          <pc:docMk/>
          <pc:sldMk cId="2711942996" sldId="470"/>
        </pc:sldMkLst>
        <pc:spChg chg="add del mod ord">
          <ac:chgData name="CHEN, KATHY (PGR)" userId="S::u2267086@live.warwick.ac.uk::33ad319c-faab-44e7-b730-ab3160d18fae" providerId="AD" clId="Web-{AF593356-4FEB-4F0E-B1F5-8802E36F7A53}" dt="2023-02-23T19:05:17.410" v="980"/>
          <ac:spMkLst>
            <pc:docMk/>
            <pc:sldMk cId="2711942996" sldId="470"/>
            <ac:spMk id="2" creationId="{670759B8-9E1C-450F-469A-7451A33442A3}"/>
          </ac:spMkLst>
        </pc:spChg>
        <pc:spChg chg="mod">
          <ac:chgData name="CHEN, KATHY (PGR)" userId="S::u2267086@live.warwick.ac.uk::33ad319c-faab-44e7-b730-ab3160d18fae" providerId="AD" clId="Web-{AF593356-4FEB-4F0E-B1F5-8802E36F7A53}" dt="2023-02-23T19:05:35.598" v="981" actId="1076"/>
          <ac:spMkLst>
            <pc:docMk/>
            <pc:sldMk cId="2711942996" sldId="470"/>
            <ac:spMk id="3" creationId="{6BBFEDCC-1B51-5E8D-72D3-3AE797F1178F}"/>
          </ac:spMkLst>
        </pc:spChg>
        <pc:spChg chg="mod ord">
          <ac:chgData name="CHEN, KATHY (PGR)" userId="S::u2267086@live.warwick.ac.uk::33ad319c-faab-44e7-b730-ab3160d18fae" providerId="AD" clId="Web-{AF593356-4FEB-4F0E-B1F5-8802E36F7A53}" dt="2023-02-23T19:06:25.897" v="989" actId="14100"/>
          <ac:spMkLst>
            <pc:docMk/>
            <pc:sldMk cId="2711942996" sldId="470"/>
            <ac:spMk id="4" creationId="{00000000-0000-0000-0000-000000000000}"/>
          </ac:spMkLst>
        </pc:spChg>
        <pc:spChg chg="mod ord">
          <ac:chgData name="CHEN, KATHY (PGR)" userId="S::u2267086@live.warwick.ac.uk::33ad319c-faab-44e7-b730-ab3160d18fae" providerId="AD" clId="Web-{AF593356-4FEB-4F0E-B1F5-8802E36F7A53}" dt="2023-02-23T19:05:08.003" v="977"/>
          <ac:spMkLst>
            <pc:docMk/>
            <pc:sldMk cId="2711942996" sldId="470"/>
            <ac:spMk id="5" creationId="{00000000-0000-0000-0000-000000000000}"/>
          </ac:spMkLst>
        </pc:spChg>
        <pc:spChg chg="add del mod ord">
          <ac:chgData name="CHEN, KATHY (PGR)" userId="S::u2267086@live.warwick.ac.uk::33ad319c-faab-44e7-b730-ab3160d18fae" providerId="AD" clId="Web-{AF593356-4FEB-4F0E-B1F5-8802E36F7A53}" dt="2023-02-23T19:05:11.003" v="978"/>
          <ac:spMkLst>
            <pc:docMk/>
            <pc:sldMk cId="2711942996" sldId="470"/>
            <ac:spMk id="6" creationId="{99D22ADD-ACFA-9D93-5D10-4B49268D7CB6}"/>
          </ac:spMkLst>
        </pc:spChg>
        <pc:spChg chg="add del mod ord">
          <ac:chgData name="CHEN, KATHY (PGR)" userId="S::u2267086@live.warwick.ac.uk::33ad319c-faab-44e7-b730-ab3160d18fae" providerId="AD" clId="Web-{AF593356-4FEB-4F0E-B1F5-8802E36F7A53}" dt="2023-02-23T19:05:15.363" v="979"/>
          <ac:spMkLst>
            <pc:docMk/>
            <pc:sldMk cId="2711942996" sldId="470"/>
            <ac:spMk id="8" creationId="{4C1BC991-9158-7869-958A-B9C59C052346}"/>
          </ac:spMkLst>
        </pc:spChg>
        <pc:spChg chg="mod">
          <ac:chgData name="CHEN, KATHY (PGR)" userId="S::u2267086@live.warwick.ac.uk::33ad319c-faab-44e7-b730-ab3160d18fae" providerId="AD" clId="Web-{AF593356-4FEB-4F0E-B1F5-8802E36F7A53}" dt="2023-02-23T19:05:57.771" v="985" actId="1076"/>
          <ac:spMkLst>
            <pc:docMk/>
            <pc:sldMk cId="2711942996" sldId="470"/>
            <ac:spMk id="9" creationId="{F5544383-E7DE-004E-E6F9-8DAAE6F8BBB7}"/>
          </ac:spMkLst>
        </pc:spChg>
        <pc:picChg chg="add mod ord modCrop">
          <ac:chgData name="CHEN, KATHY (PGR)" userId="S::u2267086@live.warwick.ac.uk::33ad319c-faab-44e7-b730-ab3160d18fae" providerId="AD" clId="Web-{AF593356-4FEB-4F0E-B1F5-8802E36F7A53}" dt="2023-02-23T19:06:10.287" v="988" actId="1076"/>
          <ac:picMkLst>
            <pc:docMk/>
            <pc:sldMk cId="2711942996" sldId="470"/>
            <ac:picMk id="10" creationId="{2AD2A659-51B9-E355-D6A2-F400A60D5E9B}"/>
          </ac:picMkLst>
        </pc:picChg>
      </pc:sldChg>
      <pc:sldChg chg="addSp modSp add replId">
        <pc:chgData name="CHEN, KATHY (PGR)" userId="S::u2267086@live.warwick.ac.uk::33ad319c-faab-44e7-b730-ab3160d18fae" providerId="AD" clId="Web-{AF593356-4FEB-4F0E-B1F5-8802E36F7A53}" dt="2023-02-23T19:07:11.743" v="1002" actId="20577"/>
        <pc:sldMkLst>
          <pc:docMk/>
          <pc:sldMk cId="1679619970" sldId="471"/>
        </pc:sldMkLst>
        <pc:spChg chg="mod">
          <ac:chgData name="CHEN, KATHY (PGR)" userId="S::u2267086@live.warwick.ac.uk::33ad319c-faab-44e7-b730-ab3160d18fae" providerId="AD" clId="Web-{AF593356-4FEB-4F0E-B1F5-8802E36F7A53}" dt="2023-02-23T19:07:11.743" v="1002" actId="20577"/>
          <ac:spMkLst>
            <pc:docMk/>
            <pc:sldMk cId="1679619970" sldId="471"/>
            <ac:spMk id="9" creationId="{F5544383-E7DE-004E-E6F9-8DAAE6F8BBB7}"/>
          </ac:spMkLst>
        </pc:spChg>
        <pc:picChg chg="add mod">
          <ac:chgData name="CHEN, KATHY (PGR)" userId="S::u2267086@live.warwick.ac.uk::33ad319c-faab-44e7-b730-ab3160d18fae" providerId="AD" clId="Web-{AF593356-4FEB-4F0E-B1F5-8802E36F7A53}" dt="2023-02-23T19:06:57.211" v="996" actId="1076"/>
          <ac:picMkLst>
            <pc:docMk/>
            <pc:sldMk cId="1679619970" sldId="471"/>
            <ac:picMk id="6" creationId="{E9EDD090-024D-4955-B35E-532430EBB91A}"/>
          </ac:picMkLst>
        </pc:picChg>
      </pc:sldChg>
      <pc:sldChg chg="delSp modSp add replId">
        <pc:chgData name="CHEN, KATHY (PGR)" userId="S::u2267086@live.warwick.ac.uk::33ad319c-faab-44e7-b730-ab3160d18fae" providerId="AD" clId="Web-{AF593356-4FEB-4F0E-B1F5-8802E36F7A53}" dt="2023-02-23T19:07:55.839" v="1013" actId="20577"/>
        <pc:sldMkLst>
          <pc:docMk/>
          <pc:sldMk cId="1148195227" sldId="472"/>
        </pc:sldMkLst>
        <pc:spChg chg="mod">
          <ac:chgData name="CHEN, KATHY (PGR)" userId="S::u2267086@live.warwick.ac.uk::33ad319c-faab-44e7-b730-ab3160d18fae" providerId="AD" clId="Web-{AF593356-4FEB-4F0E-B1F5-8802E36F7A53}" dt="2023-02-23T19:07:55.839" v="1013" actId="20577"/>
          <ac:spMkLst>
            <pc:docMk/>
            <pc:sldMk cId="1148195227" sldId="472"/>
            <ac:spMk id="9" creationId="{F5544383-E7DE-004E-E6F9-8DAAE6F8BBB7}"/>
          </ac:spMkLst>
        </pc:spChg>
        <pc:picChg chg="del">
          <ac:chgData name="CHEN, KATHY (PGR)" userId="S::u2267086@live.warwick.ac.uk::33ad319c-faab-44e7-b730-ab3160d18fae" providerId="AD" clId="Web-{AF593356-4FEB-4F0E-B1F5-8802E36F7A53}" dt="2023-02-23T19:07:28.119" v="1004"/>
          <ac:picMkLst>
            <pc:docMk/>
            <pc:sldMk cId="1148195227" sldId="472"/>
            <ac:picMk id="6" creationId="{E9EDD090-024D-4955-B35E-532430EBB91A}"/>
          </ac:picMkLst>
        </pc:picChg>
      </pc:sldChg>
    </pc:docChg>
  </pc:docChgLst>
  <pc:docChgLst>
    <pc:chgData name="CHEN, KATHY (PGR)" userId="S::u2267086@live.warwick.ac.uk::33ad319c-faab-44e7-b730-ab3160d18fae" providerId="AD" clId="Web-{618330F1-9E5B-4D5D-990C-A25F0B362CE6}"/>
    <pc:docChg chg="addSld modSld">
      <pc:chgData name="CHEN, KATHY (PGR)" userId="S::u2267086@live.warwick.ac.uk::33ad319c-faab-44e7-b730-ab3160d18fae" providerId="AD" clId="Web-{618330F1-9E5B-4D5D-990C-A25F0B362CE6}" dt="2023-02-24T19:21:35.970" v="333" actId="1076"/>
      <pc:docMkLst>
        <pc:docMk/>
      </pc:docMkLst>
      <pc:sldChg chg="modSp">
        <pc:chgData name="CHEN, KATHY (PGR)" userId="S::u2267086@live.warwick.ac.uk::33ad319c-faab-44e7-b730-ab3160d18fae" providerId="AD" clId="Web-{618330F1-9E5B-4D5D-990C-A25F0B362CE6}" dt="2023-02-24T19:08:18.415" v="99" actId="20577"/>
        <pc:sldMkLst>
          <pc:docMk/>
          <pc:sldMk cId="546263679" sldId="450"/>
        </pc:sldMkLst>
        <pc:spChg chg="mod">
          <ac:chgData name="CHEN, KATHY (PGR)" userId="S::u2267086@live.warwick.ac.uk::33ad319c-faab-44e7-b730-ab3160d18fae" providerId="AD" clId="Web-{618330F1-9E5B-4D5D-990C-A25F0B362CE6}" dt="2023-02-24T19:08:18.415" v="99" actId="20577"/>
          <ac:spMkLst>
            <pc:docMk/>
            <pc:sldMk cId="546263679" sldId="450"/>
            <ac:spMk id="7" creationId="{7EBA17EC-68BE-5A68-472A-4B0E6C21DA87}"/>
          </ac:spMkLst>
        </pc:spChg>
      </pc:sldChg>
      <pc:sldChg chg="modSp">
        <pc:chgData name="CHEN, KATHY (PGR)" userId="S::u2267086@live.warwick.ac.uk::33ad319c-faab-44e7-b730-ab3160d18fae" providerId="AD" clId="Web-{618330F1-9E5B-4D5D-990C-A25F0B362CE6}" dt="2023-02-24T19:08:06.211" v="92" actId="20577"/>
        <pc:sldMkLst>
          <pc:docMk/>
          <pc:sldMk cId="2760062859" sldId="451"/>
        </pc:sldMkLst>
        <pc:spChg chg="mod">
          <ac:chgData name="CHEN, KATHY (PGR)" userId="S::u2267086@live.warwick.ac.uk::33ad319c-faab-44e7-b730-ab3160d18fae" providerId="AD" clId="Web-{618330F1-9E5B-4D5D-990C-A25F0B362CE6}" dt="2023-02-24T19:08:06.211" v="92" actId="20577"/>
          <ac:spMkLst>
            <pc:docMk/>
            <pc:sldMk cId="2760062859" sldId="451"/>
            <ac:spMk id="7" creationId="{7EBA17EC-68BE-5A68-472A-4B0E6C21DA87}"/>
          </ac:spMkLst>
        </pc:spChg>
      </pc:sldChg>
      <pc:sldChg chg="modSp">
        <pc:chgData name="CHEN, KATHY (PGR)" userId="S::u2267086@live.warwick.ac.uk::33ad319c-faab-44e7-b730-ab3160d18fae" providerId="AD" clId="Web-{618330F1-9E5B-4D5D-990C-A25F0B362CE6}" dt="2023-02-24T19:08:00.163" v="90" actId="20577"/>
        <pc:sldMkLst>
          <pc:docMk/>
          <pc:sldMk cId="4081498238" sldId="452"/>
        </pc:sldMkLst>
        <pc:spChg chg="mod">
          <ac:chgData name="CHEN, KATHY (PGR)" userId="S::u2267086@live.warwick.ac.uk::33ad319c-faab-44e7-b730-ab3160d18fae" providerId="AD" clId="Web-{618330F1-9E5B-4D5D-990C-A25F0B362CE6}" dt="2023-02-24T19:08:00.163" v="90" actId="20577"/>
          <ac:spMkLst>
            <pc:docMk/>
            <pc:sldMk cId="4081498238" sldId="452"/>
            <ac:spMk id="7" creationId="{7EBA17EC-68BE-5A68-472A-4B0E6C21DA87}"/>
          </ac:spMkLst>
        </pc:spChg>
      </pc:sldChg>
      <pc:sldChg chg="modSp">
        <pc:chgData name="CHEN, KATHY (PGR)" userId="S::u2267086@live.warwick.ac.uk::33ad319c-faab-44e7-b730-ab3160d18fae" providerId="AD" clId="Web-{618330F1-9E5B-4D5D-990C-A25F0B362CE6}" dt="2023-02-24T19:07:53.725" v="88" actId="20577"/>
        <pc:sldMkLst>
          <pc:docMk/>
          <pc:sldMk cId="477507639" sldId="453"/>
        </pc:sldMkLst>
        <pc:spChg chg="mod">
          <ac:chgData name="CHEN, KATHY (PGR)" userId="S::u2267086@live.warwick.ac.uk::33ad319c-faab-44e7-b730-ab3160d18fae" providerId="AD" clId="Web-{618330F1-9E5B-4D5D-990C-A25F0B362CE6}" dt="2023-02-24T19:07:53.725" v="88" actId="20577"/>
          <ac:spMkLst>
            <pc:docMk/>
            <pc:sldMk cId="477507639" sldId="453"/>
            <ac:spMk id="7" creationId="{7EBA17EC-68BE-5A68-472A-4B0E6C21DA87}"/>
          </ac:spMkLst>
        </pc:spChg>
      </pc:sldChg>
      <pc:sldChg chg="modSp">
        <pc:chgData name="CHEN, KATHY (PGR)" userId="S::u2267086@live.warwick.ac.uk::33ad319c-faab-44e7-b730-ab3160d18fae" providerId="AD" clId="Web-{618330F1-9E5B-4D5D-990C-A25F0B362CE6}" dt="2023-02-24T19:07:46.850" v="86" actId="20577"/>
        <pc:sldMkLst>
          <pc:docMk/>
          <pc:sldMk cId="558030446" sldId="454"/>
        </pc:sldMkLst>
        <pc:spChg chg="mod">
          <ac:chgData name="CHEN, KATHY (PGR)" userId="S::u2267086@live.warwick.ac.uk::33ad319c-faab-44e7-b730-ab3160d18fae" providerId="AD" clId="Web-{618330F1-9E5B-4D5D-990C-A25F0B362CE6}" dt="2023-02-24T19:07:46.850" v="86" actId="20577"/>
          <ac:spMkLst>
            <pc:docMk/>
            <pc:sldMk cId="558030446" sldId="454"/>
            <ac:spMk id="7" creationId="{7EBA17EC-68BE-5A68-472A-4B0E6C21DA87}"/>
          </ac:spMkLst>
        </pc:spChg>
      </pc:sldChg>
      <pc:sldChg chg="modSp">
        <pc:chgData name="CHEN, KATHY (PGR)" userId="S::u2267086@live.warwick.ac.uk::33ad319c-faab-44e7-b730-ab3160d18fae" providerId="AD" clId="Web-{618330F1-9E5B-4D5D-990C-A25F0B362CE6}" dt="2023-02-24T19:07:40.553" v="83" actId="20577"/>
        <pc:sldMkLst>
          <pc:docMk/>
          <pc:sldMk cId="2233946982" sldId="455"/>
        </pc:sldMkLst>
        <pc:spChg chg="mod">
          <ac:chgData name="CHEN, KATHY (PGR)" userId="S::u2267086@live.warwick.ac.uk::33ad319c-faab-44e7-b730-ab3160d18fae" providerId="AD" clId="Web-{618330F1-9E5B-4D5D-990C-A25F0B362CE6}" dt="2023-02-24T19:07:40.553" v="83" actId="20577"/>
          <ac:spMkLst>
            <pc:docMk/>
            <pc:sldMk cId="2233946982" sldId="455"/>
            <ac:spMk id="7" creationId="{7EBA17EC-68BE-5A68-472A-4B0E6C21DA87}"/>
          </ac:spMkLst>
        </pc:spChg>
      </pc:sldChg>
      <pc:sldChg chg="addSp modSp">
        <pc:chgData name="CHEN, KATHY (PGR)" userId="S::u2267086@live.warwick.ac.uk::33ad319c-faab-44e7-b730-ab3160d18fae" providerId="AD" clId="Web-{618330F1-9E5B-4D5D-990C-A25F0B362CE6}" dt="2023-02-24T19:07:32.802" v="81" actId="20577"/>
        <pc:sldMkLst>
          <pc:docMk/>
          <pc:sldMk cId="818273014" sldId="456"/>
        </pc:sldMkLst>
        <pc:spChg chg="mod">
          <ac:chgData name="CHEN, KATHY (PGR)" userId="S::u2267086@live.warwick.ac.uk::33ad319c-faab-44e7-b730-ab3160d18fae" providerId="AD" clId="Web-{618330F1-9E5B-4D5D-990C-A25F0B362CE6}" dt="2023-02-24T19:03:22.691" v="9" actId="20577"/>
          <ac:spMkLst>
            <pc:docMk/>
            <pc:sldMk cId="818273014" sldId="456"/>
            <ac:spMk id="3" creationId="{6BBFEDCC-1B51-5E8D-72D3-3AE797F1178F}"/>
          </ac:spMkLst>
        </pc:spChg>
        <pc:spChg chg="mod">
          <ac:chgData name="CHEN, KATHY (PGR)" userId="S::u2267086@live.warwick.ac.uk::33ad319c-faab-44e7-b730-ab3160d18fae" providerId="AD" clId="Web-{618330F1-9E5B-4D5D-990C-A25F0B362CE6}" dt="2023-02-24T19:07:32.802" v="81" actId="20577"/>
          <ac:spMkLst>
            <pc:docMk/>
            <pc:sldMk cId="818273014" sldId="456"/>
            <ac:spMk id="7" creationId="{7EBA17EC-68BE-5A68-472A-4B0E6C21DA87}"/>
          </ac:spMkLst>
        </pc:spChg>
        <pc:picChg chg="add mod">
          <ac:chgData name="CHEN, KATHY (PGR)" userId="S::u2267086@live.warwick.ac.uk::33ad319c-faab-44e7-b730-ab3160d18fae" providerId="AD" clId="Web-{618330F1-9E5B-4D5D-990C-A25F0B362CE6}" dt="2023-02-24T19:03:09.221" v="1" actId="1076"/>
          <ac:picMkLst>
            <pc:docMk/>
            <pc:sldMk cId="818273014" sldId="456"/>
            <ac:picMk id="6" creationId="{BC3F7A4C-1B42-C80A-A48E-C52F4CB582D9}"/>
          </ac:picMkLst>
        </pc:picChg>
      </pc:sldChg>
      <pc:sldChg chg="modSp">
        <pc:chgData name="CHEN, KATHY (PGR)" userId="S::u2267086@live.warwick.ac.uk::33ad319c-faab-44e7-b730-ab3160d18fae" providerId="AD" clId="Web-{618330F1-9E5B-4D5D-990C-A25F0B362CE6}" dt="2023-02-24T19:07:24.536" v="77" actId="20577"/>
        <pc:sldMkLst>
          <pc:docMk/>
          <pc:sldMk cId="1266809571" sldId="457"/>
        </pc:sldMkLst>
        <pc:spChg chg="mod">
          <ac:chgData name="CHEN, KATHY (PGR)" userId="S::u2267086@live.warwick.ac.uk::33ad319c-faab-44e7-b730-ab3160d18fae" providerId="AD" clId="Web-{618330F1-9E5B-4D5D-990C-A25F0B362CE6}" dt="2023-02-24T19:04:21.398" v="20" actId="1076"/>
          <ac:spMkLst>
            <pc:docMk/>
            <pc:sldMk cId="1266809571" sldId="457"/>
            <ac:spMk id="3" creationId="{6BBFEDCC-1B51-5E8D-72D3-3AE797F1178F}"/>
          </ac:spMkLst>
        </pc:spChg>
        <pc:spChg chg="mod">
          <ac:chgData name="CHEN, KATHY (PGR)" userId="S::u2267086@live.warwick.ac.uk::33ad319c-faab-44e7-b730-ab3160d18fae" providerId="AD" clId="Web-{618330F1-9E5B-4D5D-990C-A25F0B362CE6}" dt="2023-02-24T19:07:24.536" v="77" actId="20577"/>
          <ac:spMkLst>
            <pc:docMk/>
            <pc:sldMk cId="1266809571" sldId="457"/>
            <ac:spMk id="7" creationId="{7EBA17EC-68BE-5A68-472A-4B0E6C21DA87}"/>
          </ac:spMkLst>
        </pc:spChg>
      </pc:sldChg>
      <pc:sldChg chg="addSp modSp add replId">
        <pc:chgData name="CHEN, KATHY (PGR)" userId="S::u2267086@live.warwick.ac.uk::33ad319c-faab-44e7-b730-ab3160d18fae" providerId="AD" clId="Web-{618330F1-9E5B-4D5D-990C-A25F0B362CE6}" dt="2023-02-24T19:07:17.035" v="69" actId="20577"/>
        <pc:sldMkLst>
          <pc:docMk/>
          <pc:sldMk cId="3784122713" sldId="458"/>
        </pc:sldMkLst>
        <pc:spChg chg="mod">
          <ac:chgData name="CHEN, KATHY (PGR)" userId="S::u2267086@live.warwick.ac.uk::33ad319c-faab-44e7-b730-ab3160d18fae" providerId="AD" clId="Web-{618330F1-9E5B-4D5D-990C-A25F0B362CE6}" dt="2023-02-24T19:06:39.501" v="57" actId="20577"/>
          <ac:spMkLst>
            <pc:docMk/>
            <pc:sldMk cId="3784122713" sldId="458"/>
            <ac:spMk id="3" creationId="{6BBFEDCC-1B51-5E8D-72D3-3AE797F1178F}"/>
          </ac:spMkLst>
        </pc:spChg>
        <pc:spChg chg="mod">
          <ac:chgData name="CHEN, KATHY (PGR)" userId="S::u2267086@live.warwick.ac.uk::33ad319c-faab-44e7-b730-ab3160d18fae" providerId="AD" clId="Web-{618330F1-9E5B-4D5D-990C-A25F0B362CE6}" dt="2023-02-24T19:07:17.035" v="69" actId="20577"/>
          <ac:spMkLst>
            <pc:docMk/>
            <pc:sldMk cId="3784122713" sldId="458"/>
            <ac:spMk id="7" creationId="{7EBA17EC-68BE-5A68-472A-4B0E6C21DA87}"/>
          </ac:spMkLst>
        </pc:spChg>
        <pc:picChg chg="add mod">
          <ac:chgData name="CHEN, KATHY (PGR)" userId="S::u2267086@live.warwick.ac.uk::33ad319c-faab-44e7-b730-ab3160d18fae" providerId="AD" clId="Web-{618330F1-9E5B-4D5D-990C-A25F0B362CE6}" dt="2023-02-24T19:06:24.954" v="49" actId="14100"/>
          <ac:picMkLst>
            <pc:docMk/>
            <pc:sldMk cId="3784122713" sldId="458"/>
            <ac:picMk id="6" creationId="{7CD30795-C0AA-4671-7DF5-2FF75B93F8A5}"/>
          </ac:picMkLst>
        </pc:picChg>
      </pc:sldChg>
      <pc:sldChg chg="addSp delSp modSp add replId">
        <pc:chgData name="CHEN, KATHY (PGR)" userId="S::u2267086@live.warwick.ac.uk::33ad319c-faab-44e7-b730-ab3160d18fae" providerId="AD" clId="Web-{618330F1-9E5B-4D5D-990C-A25F0B362CE6}" dt="2023-02-24T19:09:23.155" v="120" actId="20577"/>
        <pc:sldMkLst>
          <pc:docMk/>
          <pc:sldMk cId="2808208696" sldId="459"/>
        </pc:sldMkLst>
        <pc:spChg chg="mod">
          <ac:chgData name="CHEN, KATHY (PGR)" userId="S::u2267086@live.warwick.ac.uk::33ad319c-faab-44e7-b730-ab3160d18fae" providerId="AD" clId="Web-{618330F1-9E5B-4D5D-990C-A25F0B362CE6}" dt="2023-02-24T19:09:23.155" v="120" actId="20577"/>
          <ac:spMkLst>
            <pc:docMk/>
            <pc:sldMk cId="2808208696" sldId="459"/>
            <ac:spMk id="3" creationId="{6BBFEDCC-1B51-5E8D-72D3-3AE797F1178F}"/>
          </ac:spMkLst>
        </pc:spChg>
        <pc:spChg chg="mod">
          <ac:chgData name="CHEN, KATHY (PGR)" userId="S::u2267086@live.warwick.ac.uk::33ad319c-faab-44e7-b730-ab3160d18fae" providerId="AD" clId="Web-{618330F1-9E5B-4D5D-990C-A25F0B362CE6}" dt="2023-02-24T19:07:07.128" v="63" actId="20577"/>
          <ac:spMkLst>
            <pc:docMk/>
            <pc:sldMk cId="2808208696" sldId="459"/>
            <ac:spMk id="7" creationId="{7EBA17EC-68BE-5A68-472A-4B0E6C21DA87}"/>
          </ac:spMkLst>
        </pc:spChg>
        <pc:picChg chg="del">
          <ac:chgData name="CHEN, KATHY (PGR)" userId="S::u2267086@live.warwick.ac.uk::33ad319c-faab-44e7-b730-ab3160d18fae" providerId="AD" clId="Web-{618330F1-9E5B-4D5D-990C-A25F0B362CE6}" dt="2023-02-24T19:06:45.814" v="59"/>
          <ac:picMkLst>
            <pc:docMk/>
            <pc:sldMk cId="2808208696" sldId="459"/>
            <ac:picMk id="6" creationId="{7CD30795-C0AA-4671-7DF5-2FF75B93F8A5}"/>
          </ac:picMkLst>
        </pc:picChg>
        <pc:picChg chg="add mod">
          <ac:chgData name="CHEN, KATHY (PGR)" userId="S::u2267086@live.warwick.ac.uk::33ad319c-faab-44e7-b730-ab3160d18fae" providerId="AD" clId="Web-{618330F1-9E5B-4D5D-990C-A25F0B362CE6}" dt="2023-02-24T19:09:08.027" v="111" actId="1076"/>
          <ac:picMkLst>
            <pc:docMk/>
            <pc:sldMk cId="2808208696" sldId="459"/>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1:05.036" v="155" actId="20577"/>
        <pc:sldMkLst>
          <pc:docMk/>
          <pc:sldMk cId="3468269449" sldId="460"/>
        </pc:sldMkLst>
        <pc:spChg chg="mod">
          <ac:chgData name="CHEN, KATHY (PGR)" userId="S::u2267086@live.warwick.ac.uk::33ad319c-faab-44e7-b730-ab3160d18fae" providerId="AD" clId="Web-{618330F1-9E5B-4D5D-990C-A25F0B362CE6}" dt="2023-02-24T19:11:05.036" v="155" actId="20577"/>
          <ac:spMkLst>
            <pc:docMk/>
            <pc:sldMk cId="3468269449" sldId="460"/>
            <ac:spMk id="3" creationId="{6BBFEDCC-1B51-5E8D-72D3-3AE797F1178F}"/>
          </ac:spMkLst>
        </pc:spChg>
        <pc:picChg chg="add mod">
          <ac:chgData name="CHEN, KATHY (PGR)" userId="S::u2267086@live.warwick.ac.uk::33ad319c-faab-44e7-b730-ab3160d18fae" providerId="AD" clId="Web-{618330F1-9E5B-4D5D-990C-A25F0B362CE6}" dt="2023-02-24T19:10:34.299" v="133" actId="1076"/>
          <ac:picMkLst>
            <pc:docMk/>
            <pc:sldMk cId="3468269449" sldId="460"/>
            <ac:picMk id="6" creationId="{8F0489C9-A3DF-A4B7-848B-A0E9B9A9C704}"/>
          </ac:picMkLst>
        </pc:picChg>
        <pc:picChg chg="del">
          <ac:chgData name="CHEN, KATHY (PGR)" userId="S::u2267086@live.warwick.ac.uk::33ad319c-faab-44e7-b730-ab3160d18fae" providerId="AD" clId="Web-{618330F1-9E5B-4D5D-990C-A25F0B362CE6}" dt="2023-02-24T19:09:28.576" v="122"/>
          <ac:picMkLst>
            <pc:docMk/>
            <pc:sldMk cId="3468269449" sldId="460"/>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2:40.136" v="180" actId="14100"/>
        <pc:sldMkLst>
          <pc:docMk/>
          <pc:sldMk cId="3735487824" sldId="461"/>
        </pc:sldMkLst>
        <pc:spChg chg="mod">
          <ac:chgData name="CHEN, KATHY (PGR)" userId="S::u2267086@live.warwick.ac.uk::33ad319c-faab-44e7-b730-ab3160d18fae" providerId="AD" clId="Web-{618330F1-9E5B-4D5D-990C-A25F0B362CE6}" dt="2023-02-24T19:12:34.776" v="179" actId="20577"/>
          <ac:spMkLst>
            <pc:docMk/>
            <pc:sldMk cId="3735487824" sldId="461"/>
            <ac:spMk id="3" creationId="{6BBFEDCC-1B51-5E8D-72D3-3AE797F1178F}"/>
          </ac:spMkLst>
        </pc:spChg>
        <pc:picChg chg="del">
          <ac:chgData name="CHEN, KATHY (PGR)" userId="S::u2267086@live.warwick.ac.uk::33ad319c-faab-44e7-b730-ab3160d18fae" providerId="AD" clId="Web-{618330F1-9E5B-4D5D-990C-A25F0B362CE6}" dt="2023-02-24T19:11:08.333" v="157"/>
          <ac:picMkLst>
            <pc:docMk/>
            <pc:sldMk cId="3735487824" sldId="461"/>
            <ac:picMk id="6" creationId="{8F0489C9-A3DF-A4B7-848B-A0E9B9A9C704}"/>
          </ac:picMkLst>
        </pc:picChg>
        <pc:picChg chg="add mod">
          <ac:chgData name="CHEN, KATHY (PGR)" userId="S::u2267086@live.warwick.ac.uk::33ad319c-faab-44e7-b730-ab3160d18fae" providerId="AD" clId="Web-{618330F1-9E5B-4D5D-990C-A25F0B362CE6}" dt="2023-02-24T19:12:40.136" v="180" actId="14100"/>
          <ac:picMkLst>
            <pc:docMk/>
            <pc:sldMk cId="3735487824" sldId="461"/>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6:11.854" v="234" actId="14100"/>
        <pc:sldMkLst>
          <pc:docMk/>
          <pc:sldMk cId="2143784245" sldId="462"/>
        </pc:sldMkLst>
        <pc:spChg chg="mod">
          <ac:chgData name="CHEN, KATHY (PGR)" userId="S::u2267086@live.warwick.ac.uk::33ad319c-faab-44e7-b730-ab3160d18fae" providerId="AD" clId="Web-{618330F1-9E5B-4D5D-990C-A25F0B362CE6}" dt="2023-02-24T19:16:09.104" v="233" actId="20577"/>
          <ac:spMkLst>
            <pc:docMk/>
            <pc:sldMk cId="2143784245" sldId="462"/>
            <ac:spMk id="3" creationId="{6BBFEDCC-1B51-5E8D-72D3-3AE797F1178F}"/>
          </ac:spMkLst>
        </pc:spChg>
        <pc:picChg chg="add mod">
          <ac:chgData name="CHEN, KATHY (PGR)" userId="S::u2267086@live.warwick.ac.uk::33ad319c-faab-44e7-b730-ab3160d18fae" providerId="AD" clId="Web-{618330F1-9E5B-4D5D-990C-A25F0B362CE6}" dt="2023-02-24T19:16:11.854" v="234" actId="14100"/>
          <ac:picMkLst>
            <pc:docMk/>
            <pc:sldMk cId="2143784245" sldId="462"/>
            <ac:picMk id="6" creationId="{F1A4B9B5-29DF-3918-F100-296C3B285680}"/>
          </ac:picMkLst>
        </pc:picChg>
        <pc:picChg chg="del">
          <ac:chgData name="CHEN, KATHY (PGR)" userId="S::u2267086@live.warwick.ac.uk::33ad319c-faab-44e7-b730-ab3160d18fae" providerId="AD" clId="Web-{618330F1-9E5B-4D5D-990C-A25F0B362CE6}" dt="2023-02-24T19:12:50.355" v="182"/>
          <ac:picMkLst>
            <pc:docMk/>
            <pc:sldMk cId="2143784245" sldId="462"/>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7:57.596" v="275" actId="20577"/>
        <pc:sldMkLst>
          <pc:docMk/>
          <pc:sldMk cId="3515668931" sldId="463"/>
        </pc:sldMkLst>
        <pc:spChg chg="mod">
          <ac:chgData name="CHEN, KATHY (PGR)" userId="S::u2267086@live.warwick.ac.uk::33ad319c-faab-44e7-b730-ab3160d18fae" providerId="AD" clId="Web-{618330F1-9E5B-4D5D-990C-A25F0B362CE6}" dt="2023-02-24T19:17:52.267" v="273" actId="20577"/>
          <ac:spMkLst>
            <pc:docMk/>
            <pc:sldMk cId="3515668931" sldId="463"/>
            <ac:spMk id="2" creationId="{982EF65B-E84F-3387-CE22-0696805B70D3}"/>
          </ac:spMkLst>
        </pc:spChg>
        <pc:spChg chg="mod">
          <ac:chgData name="CHEN, KATHY (PGR)" userId="S::u2267086@live.warwick.ac.uk::33ad319c-faab-44e7-b730-ab3160d18fae" providerId="AD" clId="Web-{618330F1-9E5B-4D5D-990C-A25F0B362CE6}" dt="2023-02-24T19:17:57.596" v="275" actId="20577"/>
          <ac:spMkLst>
            <pc:docMk/>
            <pc:sldMk cId="3515668931" sldId="463"/>
            <ac:spMk id="3" creationId="{6BBFEDCC-1B51-5E8D-72D3-3AE797F1178F}"/>
          </ac:spMkLst>
        </pc:spChg>
        <pc:picChg chg="del">
          <ac:chgData name="CHEN, KATHY (PGR)" userId="S::u2267086@live.warwick.ac.uk::33ad319c-faab-44e7-b730-ab3160d18fae" providerId="AD" clId="Web-{618330F1-9E5B-4D5D-990C-A25F0B362CE6}" dt="2023-02-24T19:16:20.948" v="236"/>
          <ac:picMkLst>
            <pc:docMk/>
            <pc:sldMk cId="3515668931" sldId="463"/>
            <ac:picMk id="6" creationId="{F1A4B9B5-29DF-3918-F100-296C3B285680}"/>
          </ac:picMkLst>
        </pc:picChg>
        <pc:picChg chg="add mod">
          <ac:chgData name="CHEN, KATHY (PGR)" userId="S::u2267086@live.warwick.ac.uk::33ad319c-faab-44e7-b730-ab3160d18fae" providerId="AD" clId="Web-{618330F1-9E5B-4D5D-990C-A25F0B362CE6}" dt="2023-02-24T19:17:41.735" v="263" actId="1076"/>
          <ac:picMkLst>
            <pc:docMk/>
            <pc:sldMk cId="3515668931" sldId="463"/>
            <ac:picMk id="8" creationId="{9A829542-4EE7-FE8A-0020-AAC12DADC865}"/>
          </ac:picMkLst>
        </pc:picChg>
      </pc:sldChg>
      <pc:sldChg chg="addSp delSp modSp add replId">
        <pc:chgData name="CHEN, KATHY (PGR)" userId="S::u2267086@live.warwick.ac.uk::33ad319c-faab-44e7-b730-ab3160d18fae" providerId="AD" clId="Web-{618330F1-9E5B-4D5D-990C-A25F0B362CE6}" dt="2023-02-24T19:19:13.351" v="290" actId="20577"/>
        <pc:sldMkLst>
          <pc:docMk/>
          <pc:sldMk cId="832004715" sldId="464"/>
        </pc:sldMkLst>
        <pc:spChg chg="mod">
          <ac:chgData name="CHEN, KATHY (PGR)" userId="S::u2267086@live.warwick.ac.uk::33ad319c-faab-44e7-b730-ab3160d18fae" providerId="AD" clId="Web-{618330F1-9E5B-4D5D-990C-A25F0B362CE6}" dt="2023-02-24T19:19:13.351" v="290" actId="20577"/>
          <ac:spMkLst>
            <pc:docMk/>
            <pc:sldMk cId="832004715" sldId="464"/>
            <ac:spMk id="3" creationId="{6BBFEDCC-1B51-5E8D-72D3-3AE797F1178F}"/>
          </ac:spMkLst>
        </pc:spChg>
        <pc:picChg chg="add mod">
          <ac:chgData name="CHEN, KATHY (PGR)" userId="S::u2267086@live.warwick.ac.uk::33ad319c-faab-44e7-b730-ab3160d18fae" providerId="AD" clId="Web-{618330F1-9E5B-4D5D-990C-A25F0B362CE6}" dt="2023-02-24T19:19:07.116" v="289" actId="1076"/>
          <ac:picMkLst>
            <pc:docMk/>
            <pc:sldMk cId="832004715" sldId="464"/>
            <ac:picMk id="6" creationId="{9A29AC82-B119-8921-C8D6-B5D6C6B33EC4}"/>
          </ac:picMkLst>
        </pc:picChg>
        <pc:picChg chg="del">
          <ac:chgData name="CHEN, KATHY (PGR)" userId="S::u2267086@live.warwick.ac.uk::33ad319c-faab-44e7-b730-ab3160d18fae" providerId="AD" clId="Web-{618330F1-9E5B-4D5D-990C-A25F0B362CE6}" dt="2023-02-24T19:18:01.846" v="277"/>
          <ac:picMkLst>
            <pc:docMk/>
            <pc:sldMk cId="832004715" sldId="464"/>
            <ac:picMk id="8" creationId="{9A829542-4EE7-FE8A-0020-AAC12DADC865}"/>
          </ac:picMkLst>
        </pc:picChg>
      </pc:sldChg>
      <pc:sldChg chg="delSp modSp add replId">
        <pc:chgData name="CHEN, KATHY (PGR)" userId="S::u2267086@live.warwick.ac.uk::33ad319c-faab-44e7-b730-ab3160d18fae" providerId="AD" clId="Web-{618330F1-9E5B-4D5D-990C-A25F0B362CE6}" dt="2023-02-24T19:21:35.970" v="333" actId="1076"/>
        <pc:sldMkLst>
          <pc:docMk/>
          <pc:sldMk cId="3514986987" sldId="465"/>
        </pc:sldMkLst>
        <pc:spChg chg="mod">
          <ac:chgData name="CHEN, KATHY (PGR)" userId="S::u2267086@live.warwick.ac.uk::33ad319c-faab-44e7-b730-ab3160d18fae" providerId="AD" clId="Web-{618330F1-9E5B-4D5D-990C-A25F0B362CE6}" dt="2023-02-24T19:21:35.970" v="333" actId="1076"/>
          <ac:spMkLst>
            <pc:docMk/>
            <pc:sldMk cId="3514986987" sldId="465"/>
            <ac:spMk id="3" creationId="{6BBFEDCC-1B51-5E8D-72D3-3AE797F1178F}"/>
          </ac:spMkLst>
        </pc:spChg>
        <pc:picChg chg="del">
          <ac:chgData name="CHEN, KATHY (PGR)" userId="S::u2267086@live.warwick.ac.uk::33ad319c-faab-44e7-b730-ab3160d18fae" providerId="AD" clId="Web-{618330F1-9E5B-4D5D-990C-A25F0B362CE6}" dt="2023-02-24T19:20:11.011" v="292"/>
          <ac:picMkLst>
            <pc:docMk/>
            <pc:sldMk cId="3514986987" sldId="465"/>
            <ac:picMk id="6" creationId="{9A29AC82-B119-8921-C8D6-B5D6C6B33EC4}"/>
          </ac:picMkLst>
        </pc:picChg>
      </pc:sldChg>
    </pc:docChg>
  </pc:docChgLst>
  <pc:docChgLst>
    <pc:chgData name="CHEN, KATHY (PGR)" userId="S::u2267086@live.warwick.ac.uk::33ad319c-faab-44e7-b730-ab3160d18fae" providerId="AD" clId="Web-{F88EDDBB-DFEA-4071-B814-C16057CDBD46}"/>
    <pc:docChg chg="addSld modSld">
      <pc:chgData name="CHEN, KATHY (PGR)" userId="S::u2267086@live.warwick.ac.uk::33ad319c-faab-44e7-b730-ab3160d18fae" providerId="AD" clId="Web-{F88EDDBB-DFEA-4071-B814-C16057CDBD46}" dt="2023-02-24T18:45:00.519" v="536" actId="20577"/>
      <pc:docMkLst>
        <pc:docMk/>
      </pc:docMkLst>
      <pc:sldChg chg="modSp">
        <pc:chgData name="CHEN, KATHY (PGR)" userId="S::u2267086@live.warwick.ac.uk::33ad319c-faab-44e7-b730-ab3160d18fae" providerId="AD" clId="Web-{F88EDDBB-DFEA-4071-B814-C16057CDBD46}" dt="2023-02-24T18:01:28.801" v="60" actId="20577"/>
        <pc:sldMkLst>
          <pc:docMk/>
          <pc:sldMk cId="419606111" sldId="449"/>
        </pc:sldMkLst>
        <pc:spChg chg="mod">
          <ac:chgData name="CHEN, KATHY (PGR)" userId="S::u2267086@live.warwick.ac.uk::33ad319c-faab-44e7-b730-ab3160d18fae" providerId="AD" clId="Web-{F88EDDBB-DFEA-4071-B814-C16057CDBD46}" dt="2023-02-24T18:01:28.801" v="60" actId="20577"/>
          <ac:spMkLst>
            <pc:docMk/>
            <pc:sldMk cId="419606111" sldId="449"/>
            <ac:spMk id="3" creationId="{6BBFEDCC-1B51-5E8D-72D3-3AE797F1178F}"/>
          </ac:spMkLst>
        </pc:spChg>
      </pc:sldChg>
      <pc:sldChg chg="addSp modSp add replId">
        <pc:chgData name="CHEN, KATHY (PGR)" userId="S::u2267086@live.warwick.ac.uk::33ad319c-faab-44e7-b730-ab3160d18fae" providerId="AD" clId="Web-{F88EDDBB-DFEA-4071-B814-C16057CDBD46}" dt="2023-02-24T18:15:52.646" v="96" actId="20577"/>
        <pc:sldMkLst>
          <pc:docMk/>
          <pc:sldMk cId="546263679" sldId="450"/>
        </pc:sldMkLst>
        <pc:spChg chg="add mod">
          <ac:chgData name="CHEN, KATHY (PGR)" userId="S::u2267086@live.warwick.ac.uk::33ad319c-faab-44e7-b730-ab3160d18fae" providerId="AD" clId="Web-{F88EDDBB-DFEA-4071-B814-C16057CDBD46}" dt="2023-02-24T18:14:37.190" v="72" actId="1076"/>
          <ac:spMkLst>
            <pc:docMk/>
            <pc:sldMk cId="546263679" sldId="450"/>
            <ac:spMk id="2" creationId="{982EF65B-E84F-3387-CE22-0696805B70D3}"/>
          </ac:spMkLst>
        </pc:spChg>
        <pc:spChg chg="mod">
          <ac:chgData name="CHEN, KATHY (PGR)" userId="S::u2267086@live.warwick.ac.uk::33ad319c-faab-44e7-b730-ab3160d18fae" providerId="AD" clId="Web-{F88EDDBB-DFEA-4071-B814-C16057CDBD46}" dt="2023-02-24T18:15:52.646" v="96" actId="20577"/>
          <ac:spMkLst>
            <pc:docMk/>
            <pc:sldMk cId="546263679" sldId="450"/>
            <ac:spMk id="3" creationId="{6BBFEDCC-1B51-5E8D-72D3-3AE797F1178F}"/>
          </ac:spMkLst>
        </pc:spChg>
        <pc:picChg chg="add mod">
          <ac:chgData name="CHEN, KATHY (PGR)" userId="S::u2267086@live.warwick.ac.uk::33ad319c-faab-44e7-b730-ab3160d18fae" providerId="AD" clId="Web-{F88EDDBB-DFEA-4071-B814-C16057CDBD46}" dt="2023-02-24T18:15:41.646" v="89" actId="1076"/>
          <ac:picMkLst>
            <pc:docMk/>
            <pc:sldMk cId="546263679" sldId="450"/>
            <ac:picMk id="6" creationId="{8ACD11F9-F7FA-9882-15D0-45D97020BFAF}"/>
          </ac:picMkLst>
        </pc:picChg>
      </pc:sldChg>
      <pc:sldChg chg="addSp delSp modSp add replId">
        <pc:chgData name="CHEN, KATHY (PGR)" userId="S::u2267086@live.warwick.ac.uk::33ad319c-faab-44e7-b730-ab3160d18fae" providerId="AD" clId="Web-{F88EDDBB-DFEA-4071-B814-C16057CDBD46}" dt="2023-02-24T18:17:02.836" v="120" actId="20577"/>
        <pc:sldMkLst>
          <pc:docMk/>
          <pc:sldMk cId="2791265890" sldId="451"/>
        </pc:sldMkLst>
        <pc:spChg chg="mod">
          <ac:chgData name="CHEN, KATHY (PGR)" userId="S::u2267086@live.warwick.ac.uk::33ad319c-faab-44e7-b730-ab3160d18fae" providerId="AD" clId="Web-{F88EDDBB-DFEA-4071-B814-C16057CDBD46}" dt="2023-02-24T18:17:02.836" v="120" actId="20577"/>
          <ac:spMkLst>
            <pc:docMk/>
            <pc:sldMk cId="2791265890" sldId="451"/>
            <ac:spMk id="3" creationId="{6BBFEDCC-1B51-5E8D-72D3-3AE797F1178F}"/>
          </ac:spMkLst>
        </pc:spChg>
        <pc:picChg chg="del">
          <ac:chgData name="CHEN, KATHY (PGR)" userId="S::u2267086@live.warwick.ac.uk::33ad319c-faab-44e7-b730-ab3160d18fae" providerId="AD" clId="Web-{F88EDDBB-DFEA-4071-B814-C16057CDBD46}" dt="2023-02-24T18:15:58.537" v="98"/>
          <ac:picMkLst>
            <pc:docMk/>
            <pc:sldMk cId="2791265890" sldId="451"/>
            <ac:picMk id="6" creationId="{8ACD11F9-F7FA-9882-15D0-45D97020BFAF}"/>
          </ac:picMkLst>
        </pc:picChg>
        <pc:picChg chg="add mod">
          <ac:chgData name="CHEN, KATHY (PGR)" userId="S::u2267086@live.warwick.ac.uk::33ad319c-faab-44e7-b730-ab3160d18fae" providerId="AD" clId="Web-{F88EDDBB-DFEA-4071-B814-C16057CDBD46}" dt="2023-02-24T18:16:35.288" v="107" actId="1076"/>
          <ac:picMkLst>
            <pc:docMk/>
            <pc:sldMk cId="2791265890" sldId="451"/>
            <ac:picMk id="8" creationId="{11E58780-4A41-89BE-6992-CEFE333C8D40}"/>
          </ac:picMkLst>
        </pc:picChg>
      </pc:sldChg>
      <pc:sldChg chg="delSp modSp add replId">
        <pc:chgData name="CHEN, KATHY (PGR)" userId="S::u2267086@live.warwick.ac.uk::33ad319c-faab-44e7-b730-ab3160d18fae" providerId="AD" clId="Web-{F88EDDBB-DFEA-4071-B814-C16057CDBD46}" dt="2023-02-24T18:18:03.792" v="136" actId="20577"/>
        <pc:sldMkLst>
          <pc:docMk/>
          <pc:sldMk cId="218869180" sldId="452"/>
        </pc:sldMkLst>
        <pc:spChg chg="mod">
          <ac:chgData name="CHEN, KATHY (PGR)" userId="S::u2267086@live.warwick.ac.uk::33ad319c-faab-44e7-b730-ab3160d18fae" providerId="AD" clId="Web-{F88EDDBB-DFEA-4071-B814-C16057CDBD46}" dt="2023-02-24T18:18:03.792" v="136" actId="20577"/>
          <ac:spMkLst>
            <pc:docMk/>
            <pc:sldMk cId="218869180" sldId="452"/>
            <ac:spMk id="3" creationId="{6BBFEDCC-1B51-5E8D-72D3-3AE797F1178F}"/>
          </ac:spMkLst>
        </pc:spChg>
        <pc:picChg chg="del">
          <ac:chgData name="CHEN, KATHY (PGR)" userId="S::u2267086@live.warwick.ac.uk::33ad319c-faab-44e7-b730-ab3160d18fae" providerId="AD" clId="Web-{F88EDDBB-DFEA-4071-B814-C16057CDBD46}" dt="2023-02-24T18:17:06.774" v="122"/>
          <ac:picMkLst>
            <pc:docMk/>
            <pc:sldMk cId="218869180" sldId="452"/>
            <ac:picMk id="8" creationId="{11E58780-4A41-89BE-6992-CEFE333C8D40}"/>
          </ac:picMkLst>
        </pc:picChg>
      </pc:sldChg>
      <pc:sldChg chg="addSp modSp add replId">
        <pc:chgData name="CHEN, KATHY (PGR)" userId="S::u2267086@live.warwick.ac.uk::33ad319c-faab-44e7-b730-ab3160d18fae" providerId="AD" clId="Web-{F88EDDBB-DFEA-4071-B814-C16057CDBD46}" dt="2023-02-24T18:18:39.715" v="150" actId="1076"/>
        <pc:sldMkLst>
          <pc:docMk/>
          <pc:sldMk cId="2525328911" sldId="453"/>
        </pc:sldMkLst>
        <pc:spChg chg="mod">
          <ac:chgData name="CHEN, KATHY (PGR)" userId="S::u2267086@live.warwick.ac.uk::33ad319c-faab-44e7-b730-ab3160d18fae" providerId="AD" clId="Web-{F88EDDBB-DFEA-4071-B814-C16057CDBD46}" dt="2023-02-24T18:18:24.214" v="144" actId="20577"/>
          <ac:spMkLst>
            <pc:docMk/>
            <pc:sldMk cId="2525328911" sldId="453"/>
            <ac:spMk id="3" creationId="{6BBFEDCC-1B51-5E8D-72D3-3AE797F1178F}"/>
          </ac:spMkLst>
        </pc:spChg>
        <pc:picChg chg="add mod">
          <ac:chgData name="CHEN, KATHY (PGR)" userId="S::u2267086@live.warwick.ac.uk::33ad319c-faab-44e7-b730-ab3160d18fae" providerId="AD" clId="Web-{F88EDDBB-DFEA-4071-B814-C16057CDBD46}" dt="2023-02-24T18:18:39.715" v="150" actId="1076"/>
          <ac:picMkLst>
            <pc:docMk/>
            <pc:sldMk cId="2525328911" sldId="453"/>
            <ac:picMk id="6" creationId="{C8324933-E0D8-E9C2-D83D-E9FF6AF517D4}"/>
          </ac:picMkLst>
        </pc:picChg>
      </pc:sldChg>
      <pc:sldChg chg="delSp modSp add replId">
        <pc:chgData name="CHEN, KATHY (PGR)" userId="S::u2267086@live.warwick.ac.uk::33ad319c-faab-44e7-b730-ab3160d18fae" providerId="AD" clId="Web-{F88EDDBB-DFEA-4071-B814-C16057CDBD46}" dt="2023-02-24T18:19:36.717" v="162" actId="20577"/>
        <pc:sldMkLst>
          <pc:docMk/>
          <pc:sldMk cId="1643576778" sldId="454"/>
        </pc:sldMkLst>
        <pc:spChg chg="mod">
          <ac:chgData name="CHEN, KATHY (PGR)" userId="S::u2267086@live.warwick.ac.uk::33ad319c-faab-44e7-b730-ab3160d18fae" providerId="AD" clId="Web-{F88EDDBB-DFEA-4071-B814-C16057CDBD46}" dt="2023-02-24T18:19:36.717" v="162" actId="20577"/>
          <ac:spMkLst>
            <pc:docMk/>
            <pc:sldMk cId="1643576778" sldId="454"/>
            <ac:spMk id="3" creationId="{6BBFEDCC-1B51-5E8D-72D3-3AE797F1178F}"/>
          </ac:spMkLst>
        </pc:spChg>
        <pc:picChg chg="del">
          <ac:chgData name="CHEN, KATHY (PGR)" userId="S::u2267086@live.warwick.ac.uk::33ad319c-faab-44e7-b730-ab3160d18fae" providerId="AD" clId="Web-{F88EDDBB-DFEA-4071-B814-C16057CDBD46}" dt="2023-02-24T18:18:46.293" v="152"/>
          <ac:picMkLst>
            <pc:docMk/>
            <pc:sldMk cId="1643576778" sldId="454"/>
            <ac:picMk id="6" creationId="{C8324933-E0D8-E9C2-D83D-E9FF6AF517D4}"/>
          </ac:picMkLst>
        </pc:picChg>
      </pc:sldChg>
      <pc:sldChg chg="addSp modSp add replId">
        <pc:chgData name="CHEN, KATHY (PGR)" userId="S::u2267086@live.warwick.ac.uk::33ad319c-faab-44e7-b730-ab3160d18fae" providerId="AD" clId="Web-{F88EDDBB-DFEA-4071-B814-C16057CDBD46}" dt="2023-02-24T18:21:53.691" v="186" actId="1076"/>
        <pc:sldMkLst>
          <pc:docMk/>
          <pc:sldMk cId="292341446" sldId="455"/>
        </pc:sldMkLst>
        <pc:spChg chg="mod">
          <ac:chgData name="CHEN, KATHY (PGR)" userId="S::u2267086@live.warwick.ac.uk::33ad319c-faab-44e7-b730-ab3160d18fae" providerId="AD" clId="Web-{F88EDDBB-DFEA-4071-B814-C16057CDBD46}" dt="2023-02-24T18:20:43.798" v="172"/>
          <ac:spMkLst>
            <pc:docMk/>
            <pc:sldMk cId="292341446" sldId="455"/>
            <ac:spMk id="3" creationId="{6BBFEDCC-1B51-5E8D-72D3-3AE797F1178F}"/>
          </ac:spMkLst>
        </pc:spChg>
        <pc:spChg chg="add mod">
          <ac:chgData name="CHEN, KATHY (PGR)" userId="S::u2267086@live.warwick.ac.uk::33ad319c-faab-44e7-b730-ab3160d18fae" providerId="AD" clId="Web-{F88EDDBB-DFEA-4071-B814-C16057CDBD46}" dt="2023-02-24T18:21:51.050" v="185" actId="1076"/>
          <ac:spMkLst>
            <pc:docMk/>
            <pc:sldMk cId="292341446" sldId="455"/>
            <ac:spMk id="6" creationId="{FB70339B-A947-99AB-4757-6AB6B0FD71C2}"/>
          </ac:spMkLst>
        </pc:spChg>
        <pc:spChg chg="add mod">
          <ac:chgData name="CHEN, KATHY (PGR)" userId="S::u2267086@live.warwick.ac.uk::33ad319c-faab-44e7-b730-ab3160d18fae" providerId="AD" clId="Web-{F88EDDBB-DFEA-4071-B814-C16057CDBD46}" dt="2023-02-24T18:21:53.691" v="186" actId="1076"/>
          <ac:spMkLst>
            <pc:docMk/>
            <pc:sldMk cId="292341446" sldId="455"/>
            <ac:spMk id="8" creationId="{DDF65349-2071-55D0-81CB-274FB13CDCB3}"/>
          </ac:spMkLst>
        </pc:spChg>
      </pc:sldChg>
      <pc:sldChg chg="addSp delSp modSp add mod replId modClrScheme chgLayout">
        <pc:chgData name="CHEN, KATHY (PGR)" userId="S::u2267086@live.warwick.ac.uk::33ad319c-faab-44e7-b730-ab3160d18fae" providerId="AD" clId="Web-{F88EDDBB-DFEA-4071-B814-C16057CDBD46}" dt="2023-02-24T18:23:18.788" v="215" actId="20577"/>
        <pc:sldMkLst>
          <pc:docMk/>
          <pc:sldMk cId="799532851" sldId="456"/>
        </pc:sldMkLst>
        <pc:spChg chg="mod">
          <ac:chgData name="CHEN, KATHY (PGR)" userId="S::u2267086@live.warwick.ac.uk::33ad319c-faab-44e7-b730-ab3160d18fae" providerId="AD" clId="Web-{F88EDDBB-DFEA-4071-B814-C16057CDBD46}" dt="2023-02-24T18:23:18.788" v="215" actId="20577"/>
          <ac:spMkLst>
            <pc:docMk/>
            <pc:sldMk cId="799532851" sldId="456"/>
            <ac:spMk id="3" creationId="{6BBFEDCC-1B51-5E8D-72D3-3AE797F1178F}"/>
          </ac:spMkLst>
        </pc:spChg>
        <pc:spChg chg="mod ord">
          <ac:chgData name="CHEN, KATHY (PGR)" userId="S::u2267086@live.warwick.ac.uk::33ad319c-faab-44e7-b730-ab3160d18fae" providerId="AD" clId="Web-{F88EDDBB-DFEA-4071-B814-C16057CDBD46}" dt="2023-02-24T18:22:49.911" v="203"/>
          <ac:spMkLst>
            <pc:docMk/>
            <pc:sldMk cId="799532851" sldId="456"/>
            <ac:spMk id="4" creationId="{00000000-0000-0000-0000-000000000000}"/>
          </ac:spMkLst>
        </pc:spChg>
        <pc:spChg chg="mod ord">
          <ac:chgData name="CHEN, KATHY (PGR)" userId="S::u2267086@live.warwick.ac.uk::33ad319c-faab-44e7-b730-ab3160d18fae" providerId="AD" clId="Web-{F88EDDBB-DFEA-4071-B814-C16057CDBD46}" dt="2023-02-24T18:22:49.911" v="203"/>
          <ac:spMkLst>
            <pc:docMk/>
            <pc:sldMk cId="799532851" sldId="456"/>
            <ac:spMk id="5" creationId="{00000000-0000-0000-0000-000000000000}"/>
          </ac:spMkLst>
        </pc:spChg>
        <pc:spChg chg="del mod">
          <ac:chgData name="CHEN, KATHY (PGR)" userId="S::u2267086@live.warwick.ac.uk::33ad319c-faab-44e7-b730-ab3160d18fae" providerId="AD" clId="Web-{F88EDDBB-DFEA-4071-B814-C16057CDBD46}" dt="2023-02-24T18:22:02.675" v="189"/>
          <ac:spMkLst>
            <pc:docMk/>
            <pc:sldMk cId="799532851" sldId="456"/>
            <ac:spMk id="6" creationId="{FB70339B-A947-99AB-4757-6AB6B0FD71C2}"/>
          </ac:spMkLst>
        </pc:spChg>
        <pc:spChg chg="del mod">
          <ac:chgData name="CHEN, KATHY (PGR)" userId="S::u2267086@live.warwick.ac.uk::33ad319c-faab-44e7-b730-ab3160d18fae" providerId="AD" clId="Web-{F88EDDBB-DFEA-4071-B814-C16057CDBD46}" dt="2023-02-24T18:22:09.769" v="191"/>
          <ac:spMkLst>
            <pc:docMk/>
            <pc:sldMk cId="799532851" sldId="456"/>
            <ac:spMk id="8" creationId="{DDF65349-2071-55D0-81CB-274FB13CDCB3}"/>
          </ac:spMkLst>
        </pc:spChg>
        <pc:spChg chg="add del mod ord">
          <ac:chgData name="CHEN, KATHY (PGR)" userId="S::u2267086@live.warwick.ac.uk::33ad319c-faab-44e7-b730-ab3160d18fae" providerId="AD" clId="Web-{F88EDDBB-DFEA-4071-B814-C16057CDBD46}" dt="2023-02-24T18:22:49.911" v="203"/>
          <ac:spMkLst>
            <pc:docMk/>
            <pc:sldMk cId="799532851" sldId="456"/>
            <ac:spMk id="9" creationId="{B7F21BA5-94CD-69A6-CD40-8277AA56048C}"/>
          </ac:spMkLst>
        </pc:spChg>
        <pc:spChg chg="add del mod ord">
          <ac:chgData name="CHEN, KATHY (PGR)" userId="S::u2267086@live.warwick.ac.uk::33ad319c-faab-44e7-b730-ab3160d18fae" providerId="AD" clId="Web-{F88EDDBB-DFEA-4071-B814-C16057CDBD46}" dt="2023-02-24T18:22:49.911" v="203"/>
          <ac:spMkLst>
            <pc:docMk/>
            <pc:sldMk cId="799532851" sldId="456"/>
            <ac:spMk id="10" creationId="{71687651-5B16-24B6-5521-C020CB14EB70}"/>
          </ac:spMkLst>
        </pc:spChg>
        <pc:spChg chg="add del mod ord">
          <ac:chgData name="CHEN, KATHY (PGR)" userId="S::u2267086@live.warwick.ac.uk::33ad319c-faab-44e7-b730-ab3160d18fae" providerId="AD" clId="Web-{F88EDDBB-DFEA-4071-B814-C16057CDBD46}" dt="2023-02-24T18:22:49.911" v="203"/>
          <ac:spMkLst>
            <pc:docMk/>
            <pc:sldMk cId="799532851" sldId="456"/>
            <ac:spMk id="11" creationId="{2BE19B67-9864-606F-789A-6529BAD2BF80}"/>
          </ac:spMkLst>
        </pc:spChg>
        <pc:picChg chg="add mod">
          <ac:chgData name="CHEN, KATHY (PGR)" userId="S::u2267086@live.warwick.ac.uk::33ad319c-faab-44e7-b730-ab3160d18fae" providerId="AD" clId="Web-{F88EDDBB-DFEA-4071-B814-C16057CDBD46}" dt="2023-02-24T18:23:02.459" v="207" actId="1076"/>
          <ac:picMkLst>
            <pc:docMk/>
            <pc:sldMk cId="799532851" sldId="456"/>
            <ac:picMk id="12" creationId="{6BF55A7F-5CE0-A88D-74DA-ABD3C3CA076D}"/>
          </ac:picMkLst>
        </pc:picChg>
      </pc:sldChg>
      <pc:sldChg chg="addSp delSp modSp add replId">
        <pc:chgData name="CHEN, KATHY (PGR)" userId="S::u2267086@live.warwick.ac.uk::33ad319c-faab-44e7-b730-ab3160d18fae" providerId="AD" clId="Web-{F88EDDBB-DFEA-4071-B814-C16057CDBD46}" dt="2023-02-24T18:29:07.473" v="260" actId="1076"/>
        <pc:sldMkLst>
          <pc:docMk/>
          <pc:sldMk cId="3014348472" sldId="457"/>
        </pc:sldMkLst>
        <pc:spChg chg="mod">
          <ac:chgData name="CHEN, KATHY (PGR)" userId="S::u2267086@live.warwick.ac.uk::33ad319c-faab-44e7-b730-ab3160d18fae" providerId="AD" clId="Web-{F88EDDBB-DFEA-4071-B814-C16057CDBD46}" dt="2023-02-24T18:23:46.429" v="219" actId="20577"/>
          <ac:spMkLst>
            <pc:docMk/>
            <pc:sldMk cId="3014348472" sldId="457"/>
            <ac:spMk id="3" creationId="{6BBFEDCC-1B51-5E8D-72D3-3AE797F1178F}"/>
          </ac:spMkLst>
        </pc:spChg>
        <pc:spChg chg="add mod">
          <ac:chgData name="CHEN, KATHY (PGR)" userId="S::u2267086@live.warwick.ac.uk::33ad319c-faab-44e7-b730-ab3160d18fae" providerId="AD" clId="Web-{F88EDDBB-DFEA-4071-B814-C16057CDBD46}" dt="2023-02-24T18:25:25.558" v="239" actId="20577"/>
          <ac:spMkLst>
            <pc:docMk/>
            <pc:sldMk cId="3014348472" sldId="457"/>
            <ac:spMk id="6" creationId="{822B9A2B-5B1A-5119-808B-A90BA6B81C20}"/>
          </ac:spMkLst>
        </pc:spChg>
        <pc:spChg chg="add mod">
          <ac:chgData name="CHEN, KATHY (PGR)" userId="S::u2267086@live.warwick.ac.uk::33ad319c-faab-44e7-b730-ab3160d18fae" providerId="AD" clId="Web-{F88EDDBB-DFEA-4071-B814-C16057CDBD46}" dt="2023-02-24T18:25:32.792" v="243" actId="20577"/>
          <ac:spMkLst>
            <pc:docMk/>
            <pc:sldMk cId="3014348472" sldId="457"/>
            <ac:spMk id="8" creationId="{FBF9027A-F45C-19C3-9ECB-E1107F8D3C95}"/>
          </ac:spMkLst>
        </pc:spChg>
        <pc:spChg chg="add mod">
          <ac:chgData name="CHEN, KATHY (PGR)" userId="S::u2267086@live.warwick.ac.uk::33ad319c-faab-44e7-b730-ab3160d18fae" providerId="AD" clId="Web-{F88EDDBB-DFEA-4071-B814-C16057CDBD46}" dt="2023-02-24T18:25:33.292" v="244" actId="20577"/>
          <ac:spMkLst>
            <pc:docMk/>
            <pc:sldMk cId="3014348472" sldId="457"/>
            <ac:spMk id="9" creationId="{0B3F46B9-E44E-240C-43B2-D852DFC77980}"/>
          </ac:spMkLst>
        </pc:spChg>
        <pc:picChg chg="add mod">
          <ac:chgData name="CHEN, KATHY (PGR)" userId="S::u2267086@live.warwick.ac.uk::33ad319c-faab-44e7-b730-ab3160d18fae" providerId="AD" clId="Web-{F88EDDBB-DFEA-4071-B814-C16057CDBD46}" dt="2023-02-24T18:26:01.434" v="249" actId="1076"/>
          <ac:picMkLst>
            <pc:docMk/>
            <pc:sldMk cId="3014348472" sldId="457"/>
            <ac:picMk id="10" creationId="{7D5605FC-D5C7-F256-20C2-442BD72E1336}"/>
          </ac:picMkLst>
        </pc:picChg>
        <pc:picChg chg="add mod">
          <ac:chgData name="CHEN, KATHY (PGR)" userId="S::u2267086@live.warwick.ac.uk::33ad319c-faab-44e7-b730-ab3160d18fae" providerId="AD" clId="Web-{F88EDDBB-DFEA-4071-B814-C16057CDBD46}" dt="2023-02-24T18:26:26.123" v="254" actId="1076"/>
          <ac:picMkLst>
            <pc:docMk/>
            <pc:sldMk cId="3014348472" sldId="457"/>
            <ac:picMk id="11" creationId="{3DE806BB-93A7-5B16-12FB-18BFA7850129}"/>
          </ac:picMkLst>
        </pc:picChg>
        <pc:picChg chg="del">
          <ac:chgData name="CHEN, KATHY (PGR)" userId="S::u2267086@live.warwick.ac.uk::33ad319c-faab-44e7-b730-ab3160d18fae" providerId="AD" clId="Web-{F88EDDBB-DFEA-4071-B814-C16057CDBD46}" dt="2023-02-24T18:23:27.725" v="217"/>
          <ac:picMkLst>
            <pc:docMk/>
            <pc:sldMk cId="3014348472" sldId="457"/>
            <ac:picMk id="12" creationId="{6BF55A7F-5CE0-A88D-74DA-ABD3C3CA076D}"/>
          </ac:picMkLst>
        </pc:picChg>
        <pc:picChg chg="add mod">
          <ac:chgData name="CHEN, KATHY (PGR)" userId="S::u2267086@live.warwick.ac.uk::33ad319c-faab-44e7-b730-ab3160d18fae" providerId="AD" clId="Web-{F88EDDBB-DFEA-4071-B814-C16057CDBD46}" dt="2023-02-24T18:29:07.473" v="260" actId="1076"/>
          <ac:picMkLst>
            <pc:docMk/>
            <pc:sldMk cId="3014348472" sldId="457"/>
            <ac:picMk id="13" creationId="{81E1CCD4-8AC6-557D-5A67-0EDF47085D60}"/>
          </ac:picMkLst>
        </pc:picChg>
      </pc:sldChg>
      <pc:sldChg chg="delSp modSp add replId">
        <pc:chgData name="CHEN, KATHY (PGR)" userId="S::u2267086@live.warwick.ac.uk::33ad319c-faab-44e7-b730-ab3160d18fae" providerId="AD" clId="Web-{F88EDDBB-DFEA-4071-B814-C16057CDBD46}" dt="2023-02-24T18:30:13.757" v="281" actId="20577"/>
        <pc:sldMkLst>
          <pc:docMk/>
          <pc:sldMk cId="1729080459" sldId="458"/>
        </pc:sldMkLst>
        <pc:spChg chg="mod">
          <ac:chgData name="CHEN, KATHY (PGR)" userId="S::u2267086@live.warwick.ac.uk::33ad319c-faab-44e7-b730-ab3160d18fae" providerId="AD" clId="Web-{F88EDDBB-DFEA-4071-B814-C16057CDBD46}" dt="2023-02-24T18:30:13.757" v="281" actId="20577"/>
          <ac:spMkLst>
            <pc:docMk/>
            <pc:sldMk cId="1729080459" sldId="458"/>
            <ac:spMk id="3" creationId="{6BBFEDCC-1B51-5E8D-72D3-3AE797F1178F}"/>
          </ac:spMkLst>
        </pc:spChg>
        <pc:spChg chg="del">
          <ac:chgData name="CHEN, KATHY (PGR)" userId="S::u2267086@live.warwick.ac.uk::33ad319c-faab-44e7-b730-ab3160d18fae" providerId="AD" clId="Web-{F88EDDBB-DFEA-4071-B814-C16057CDBD46}" dt="2023-02-24T18:29:25.130" v="268"/>
          <ac:spMkLst>
            <pc:docMk/>
            <pc:sldMk cId="1729080459" sldId="458"/>
            <ac:spMk id="6" creationId="{822B9A2B-5B1A-5119-808B-A90BA6B81C20}"/>
          </ac:spMkLst>
        </pc:spChg>
        <pc:spChg chg="del">
          <ac:chgData name="CHEN, KATHY (PGR)" userId="S::u2267086@live.warwick.ac.uk::33ad319c-faab-44e7-b730-ab3160d18fae" providerId="AD" clId="Web-{F88EDDBB-DFEA-4071-B814-C16057CDBD46}" dt="2023-02-24T18:29:23.286" v="267"/>
          <ac:spMkLst>
            <pc:docMk/>
            <pc:sldMk cId="1729080459" sldId="458"/>
            <ac:spMk id="8" creationId="{FBF9027A-F45C-19C3-9ECB-E1107F8D3C95}"/>
          </ac:spMkLst>
        </pc:spChg>
        <pc:spChg chg="del mod">
          <ac:chgData name="CHEN, KATHY (PGR)" userId="S::u2267086@live.warwick.ac.uk::33ad319c-faab-44e7-b730-ab3160d18fae" providerId="AD" clId="Web-{F88EDDBB-DFEA-4071-B814-C16057CDBD46}" dt="2023-02-24T18:29:21.723" v="266"/>
          <ac:spMkLst>
            <pc:docMk/>
            <pc:sldMk cId="1729080459" sldId="458"/>
            <ac:spMk id="9" creationId="{0B3F46B9-E44E-240C-43B2-D852DFC77980}"/>
          </ac:spMkLst>
        </pc:spChg>
        <pc:picChg chg="del">
          <ac:chgData name="CHEN, KATHY (PGR)" userId="S::u2267086@live.warwick.ac.uk::33ad319c-faab-44e7-b730-ab3160d18fae" providerId="AD" clId="Web-{F88EDDBB-DFEA-4071-B814-C16057CDBD46}" dt="2023-02-24T18:29:16.833" v="263"/>
          <ac:picMkLst>
            <pc:docMk/>
            <pc:sldMk cId="1729080459" sldId="458"/>
            <ac:picMk id="10" creationId="{7D5605FC-D5C7-F256-20C2-442BD72E1336}"/>
          </ac:picMkLst>
        </pc:picChg>
        <pc:picChg chg="del">
          <ac:chgData name="CHEN, KATHY (PGR)" userId="S::u2267086@live.warwick.ac.uk::33ad319c-faab-44e7-b730-ab3160d18fae" providerId="AD" clId="Web-{F88EDDBB-DFEA-4071-B814-C16057CDBD46}" dt="2023-02-24T18:29:18.145" v="264"/>
          <ac:picMkLst>
            <pc:docMk/>
            <pc:sldMk cId="1729080459" sldId="458"/>
            <ac:picMk id="11" creationId="{3DE806BB-93A7-5B16-12FB-18BFA7850129}"/>
          </ac:picMkLst>
        </pc:picChg>
        <pc:picChg chg="del">
          <ac:chgData name="CHEN, KATHY (PGR)" userId="S::u2267086@live.warwick.ac.uk::33ad319c-faab-44e7-b730-ab3160d18fae" providerId="AD" clId="Web-{F88EDDBB-DFEA-4071-B814-C16057CDBD46}" dt="2023-02-24T18:29:15.614" v="262"/>
          <ac:picMkLst>
            <pc:docMk/>
            <pc:sldMk cId="1729080459" sldId="458"/>
            <ac:picMk id="13" creationId="{81E1CCD4-8AC6-557D-5A67-0EDF47085D60}"/>
          </ac:picMkLst>
        </pc:picChg>
      </pc:sldChg>
      <pc:sldChg chg="modSp add replId">
        <pc:chgData name="CHEN, KATHY (PGR)" userId="S::u2267086@live.warwick.ac.uk::33ad319c-faab-44e7-b730-ab3160d18fae" providerId="AD" clId="Web-{F88EDDBB-DFEA-4071-B814-C16057CDBD46}" dt="2023-02-24T18:32:33.715" v="298" actId="20577"/>
        <pc:sldMkLst>
          <pc:docMk/>
          <pc:sldMk cId="952493462" sldId="459"/>
        </pc:sldMkLst>
        <pc:spChg chg="mod">
          <ac:chgData name="CHEN, KATHY (PGR)" userId="S::u2267086@live.warwick.ac.uk::33ad319c-faab-44e7-b730-ab3160d18fae" providerId="AD" clId="Web-{F88EDDBB-DFEA-4071-B814-C16057CDBD46}" dt="2023-02-24T18:32:33.715" v="298" actId="20577"/>
          <ac:spMkLst>
            <pc:docMk/>
            <pc:sldMk cId="952493462" sldId="459"/>
            <ac:spMk id="3" creationId="{6BBFEDCC-1B51-5E8D-72D3-3AE797F1178F}"/>
          </ac:spMkLst>
        </pc:spChg>
      </pc:sldChg>
      <pc:sldChg chg="modSp add replId">
        <pc:chgData name="CHEN, KATHY (PGR)" userId="S::u2267086@live.warwick.ac.uk::33ad319c-faab-44e7-b730-ab3160d18fae" providerId="AD" clId="Web-{F88EDDBB-DFEA-4071-B814-C16057CDBD46}" dt="2023-02-24T18:33:51.468" v="326" actId="20577"/>
        <pc:sldMkLst>
          <pc:docMk/>
          <pc:sldMk cId="1151789745" sldId="460"/>
        </pc:sldMkLst>
        <pc:spChg chg="mod">
          <ac:chgData name="CHEN, KATHY (PGR)" userId="S::u2267086@live.warwick.ac.uk::33ad319c-faab-44e7-b730-ab3160d18fae" providerId="AD" clId="Web-{F88EDDBB-DFEA-4071-B814-C16057CDBD46}" dt="2023-02-24T18:33:51.468" v="326" actId="20577"/>
          <ac:spMkLst>
            <pc:docMk/>
            <pc:sldMk cId="1151789745" sldId="460"/>
            <ac:spMk id="3" creationId="{6BBFEDCC-1B51-5E8D-72D3-3AE797F1178F}"/>
          </ac:spMkLst>
        </pc:spChg>
      </pc:sldChg>
      <pc:sldChg chg="addSp modSp add replId">
        <pc:chgData name="CHEN, KATHY (PGR)" userId="S::u2267086@live.warwick.ac.uk::33ad319c-faab-44e7-b730-ab3160d18fae" providerId="AD" clId="Web-{F88EDDBB-DFEA-4071-B814-C16057CDBD46}" dt="2023-02-24T18:44:03.220" v="516" actId="20577"/>
        <pc:sldMkLst>
          <pc:docMk/>
          <pc:sldMk cId="344389873" sldId="461"/>
        </pc:sldMkLst>
        <pc:spChg chg="mod">
          <ac:chgData name="CHEN, KATHY (PGR)" userId="S::u2267086@live.warwick.ac.uk::33ad319c-faab-44e7-b730-ab3160d18fae" providerId="AD" clId="Web-{F88EDDBB-DFEA-4071-B814-C16057CDBD46}" dt="2023-02-24T18:44:03.220" v="516" actId="20577"/>
          <ac:spMkLst>
            <pc:docMk/>
            <pc:sldMk cId="344389873" sldId="461"/>
            <ac:spMk id="3" creationId="{6BBFEDCC-1B51-5E8D-72D3-3AE797F1178F}"/>
          </ac:spMkLst>
        </pc:spChg>
        <pc:picChg chg="add mod">
          <ac:chgData name="CHEN, KATHY (PGR)" userId="S::u2267086@live.warwick.ac.uk::33ad319c-faab-44e7-b730-ab3160d18fae" providerId="AD" clId="Web-{F88EDDBB-DFEA-4071-B814-C16057CDBD46}" dt="2023-02-24T18:36:30.125" v="344" actId="14100"/>
          <ac:picMkLst>
            <pc:docMk/>
            <pc:sldMk cId="344389873" sldId="461"/>
            <ac:picMk id="6" creationId="{F3B19C8B-DEC0-ED2F-85B9-63B962E3F624}"/>
          </ac:picMkLst>
        </pc:picChg>
      </pc:sldChg>
      <pc:sldChg chg="delSp modSp add replId">
        <pc:chgData name="CHEN, KATHY (PGR)" userId="S::u2267086@live.warwick.ac.uk::33ad319c-faab-44e7-b730-ab3160d18fae" providerId="AD" clId="Web-{F88EDDBB-DFEA-4071-B814-C16057CDBD46}" dt="2023-02-24T18:37:52.191" v="354" actId="20577"/>
        <pc:sldMkLst>
          <pc:docMk/>
          <pc:sldMk cId="1132299639" sldId="462"/>
        </pc:sldMkLst>
        <pc:spChg chg="mod">
          <ac:chgData name="CHEN, KATHY (PGR)" userId="S::u2267086@live.warwick.ac.uk::33ad319c-faab-44e7-b730-ab3160d18fae" providerId="AD" clId="Web-{F88EDDBB-DFEA-4071-B814-C16057CDBD46}" dt="2023-02-24T18:37:52.191" v="354" actId="20577"/>
          <ac:spMkLst>
            <pc:docMk/>
            <pc:sldMk cId="1132299639" sldId="462"/>
            <ac:spMk id="3" creationId="{6BBFEDCC-1B51-5E8D-72D3-3AE797F1178F}"/>
          </ac:spMkLst>
        </pc:spChg>
        <pc:picChg chg="del">
          <ac:chgData name="CHEN, KATHY (PGR)" userId="S::u2267086@live.warwick.ac.uk::33ad319c-faab-44e7-b730-ab3160d18fae" providerId="AD" clId="Web-{F88EDDBB-DFEA-4071-B814-C16057CDBD46}" dt="2023-02-24T18:36:55.032" v="346"/>
          <ac:picMkLst>
            <pc:docMk/>
            <pc:sldMk cId="1132299639" sldId="462"/>
            <ac:picMk id="6" creationId="{F3B19C8B-DEC0-ED2F-85B9-63B962E3F624}"/>
          </ac:picMkLst>
        </pc:picChg>
      </pc:sldChg>
      <pc:sldChg chg="modSp add replId">
        <pc:chgData name="CHEN, KATHY (PGR)" userId="S::u2267086@live.warwick.ac.uk::33ad319c-faab-44e7-b730-ab3160d18fae" providerId="AD" clId="Web-{F88EDDBB-DFEA-4071-B814-C16057CDBD46}" dt="2023-02-24T18:43:51.547" v="514" actId="20577"/>
        <pc:sldMkLst>
          <pc:docMk/>
          <pc:sldMk cId="428452346" sldId="463"/>
        </pc:sldMkLst>
        <pc:spChg chg="mod">
          <ac:chgData name="CHEN, KATHY (PGR)" userId="S::u2267086@live.warwick.ac.uk::33ad319c-faab-44e7-b730-ab3160d18fae" providerId="AD" clId="Web-{F88EDDBB-DFEA-4071-B814-C16057CDBD46}" dt="2023-02-24T18:39:51.164" v="415" actId="20577"/>
          <ac:spMkLst>
            <pc:docMk/>
            <pc:sldMk cId="428452346" sldId="463"/>
            <ac:spMk id="2" creationId="{982EF65B-E84F-3387-CE22-0696805B70D3}"/>
          </ac:spMkLst>
        </pc:spChg>
        <pc:spChg chg="mod">
          <ac:chgData name="CHEN, KATHY (PGR)" userId="S::u2267086@live.warwick.ac.uk::33ad319c-faab-44e7-b730-ab3160d18fae" providerId="AD" clId="Web-{F88EDDBB-DFEA-4071-B814-C16057CDBD46}" dt="2023-02-24T18:43:51.547" v="514" actId="20577"/>
          <ac:spMkLst>
            <pc:docMk/>
            <pc:sldMk cId="428452346" sldId="463"/>
            <ac:spMk id="3" creationId="{6BBFEDCC-1B51-5E8D-72D3-3AE797F1178F}"/>
          </ac:spMkLst>
        </pc:spChg>
      </pc:sldChg>
      <pc:sldChg chg="modSp add replId">
        <pc:chgData name="CHEN, KATHY (PGR)" userId="S::u2267086@live.warwick.ac.uk::33ad319c-faab-44e7-b730-ab3160d18fae" providerId="AD" clId="Web-{F88EDDBB-DFEA-4071-B814-C16057CDBD46}" dt="2023-02-24T18:45:00.519" v="536" actId="20577"/>
        <pc:sldMkLst>
          <pc:docMk/>
          <pc:sldMk cId="730530812" sldId="464"/>
        </pc:sldMkLst>
        <pc:spChg chg="mod">
          <ac:chgData name="CHEN, KATHY (PGR)" userId="S::u2267086@live.warwick.ac.uk::33ad319c-faab-44e7-b730-ab3160d18fae" providerId="AD" clId="Web-{F88EDDBB-DFEA-4071-B814-C16057CDBD46}" dt="2023-02-24T18:44:29.361" v="521" actId="20577"/>
          <ac:spMkLst>
            <pc:docMk/>
            <pc:sldMk cId="730530812" sldId="464"/>
            <ac:spMk id="2" creationId="{982EF65B-E84F-3387-CE22-0696805B70D3}"/>
          </ac:spMkLst>
        </pc:spChg>
        <pc:spChg chg="mod">
          <ac:chgData name="CHEN, KATHY (PGR)" userId="S::u2267086@live.warwick.ac.uk::33ad319c-faab-44e7-b730-ab3160d18fae" providerId="AD" clId="Web-{F88EDDBB-DFEA-4071-B814-C16057CDBD46}" dt="2023-02-24T18:45:00.519" v="536" actId="20577"/>
          <ac:spMkLst>
            <pc:docMk/>
            <pc:sldMk cId="730530812" sldId="464"/>
            <ac:spMk id="3" creationId="{6BBFEDCC-1B51-5E8D-72D3-3AE797F1178F}"/>
          </ac:spMkLst>
        </pc:spChg>
      </pc:sldChg>
    </pc:docChg>
  </pc:docChgLst>
  <pc:docChgLst>
    <pc:chgData name="CHEN, KATHY (PGR)" userId="S::u2267086@live.warwick.ac.uk::33ad319c-faab-44e7-b730-ab3160d18fae" providerId="AD" clId="Web-{D0CBAC70-4BD8-F95E-6E85-92A8785E109A}"/>
    <pc:docChg chg="addSld delSld modSld">
      <pc:chgData name="CHEN, KATHY (PGR)" userId="S::u2267086@live.warwick.ac.uk::33ad319c-faab-44e7-b730-ab3160d18fae" providerId="AD" clId="Web-{D0CBAC70-4BD8-F95E-6E85-92A8785E109A}" dt="2023-02-27T21:55:12.897" v="206"/>
      <pc:docMkLst>
        <pc:docMk/>
      </pc:docMkLst>
      <pc:sldChg chg="modSp">
        <pc:chgData name="CHEN, KATHY (PGR)" userId="S::u2267086@live.warwick.ac.uk::33ad319c-faab-44e7-b730-ab3160d18fae" providerId="AD" clId="Web-{D0CBAC70-4BD8-F95E-6E85-92A8785E109A}" dt="2023-02-27T21:52:01.683" v="143" actId="20577"/>
        <pc:sldMkLst>
          <pc:docMk/>
          <pc:sldMk cId="419606111" sldId="449"/>
        </pc:sldMkLst>
        <pc:spChg chg="mod">
          <ac:chgData name="CHEN, KATHY (PGR)" userId="S::u2267086@live.warwick.ac.uk::33ad319c-faab-44e7-b730-ab3160d18fae" providerId="AD" clId="Web-{D0CBAC70-4BD8-F95E-6E85-92A8785E109A}" dt="2023-02-27T21:52:01.683" v="143" actId="20577"/>
          <ac:spMkLst>
            <pc:docMk/>
            <pc:sldMk cId="419606111" sldId="449"/>
            <ac:spMk id="3" creationId="{6BBFEDCC-1B51-5E8D-72D3-3AE797F1178F}"/>
          </ac:spMkLst>
        </pc:spChg>
        <pc:spChg chg="mod">
          <ac:chgData name="CHEN, KATHY (PGR)" userId="S::u2267086@live.warwick.ac.uk::33ad319c-faab-44e7-b730-ab3160d18fae" providerId="AD" clId="Web-{D0CBAC70-4BD8-F95E-6E85-92A8785E109A}" dt="2023-02-27T21:50:06.818" v="15" actId="20577"/>
          <ac:spMkLst>
            <pc:docMk/>
            <pc:sldMk cId="419606111" sldId="449"/>
            <ac:spMk id="7" creationId="{7EBA17EC-68BE-5A68-472A-4B0E6C21DA87}"/>
          </ac:spMkLst>
        </pc:spChg>
      </pc:sldChg>
      <pc:sldChg chg="modSp add del">
        <pc:chgData name="CHEN, KATHY (PGR)" userId="S::u2267086@live.warwick.ac.uk::33ad319c-faab-44e7-b730-ab3160d18fae" providerId="AD" clId="Web-{D0CBAC70-4BD8-F95E-6E85-92A8785E109A}" dt="2023-02-27T21:55:08.397" v="205"/>
        <pc:sldMkLst>
          <pc:docMk/>
          <pc:sldMk cId="2868258527" sldId="450"/>
        </pc:sldMkLst>
        <pc:spChg chg="mod">
          <ac:chgData name="CHEN, KATHY (PGR)" userId="S::u2267086@live.warwick.ac.uk::33ad319c-faab-44e7-b730-ab3160d18fae" providerId="AD" clId="Web-{D0CBAC70-4BD8-F95E-6E85-92A8785E109A}" dt="2023-02-27T21:54:01.550" v="192" actId="20577"/>
          <ac:spMkLst>
            <pc:docMk/>
            <pc:sldMk cId="2868258527" sldId="450"/>
            <ac:spMk id="2" creationId="{20C34B7D-E70A-2934-8E22-8DFD850923A8}"/>
          </ac:spMkLst>
        </pc:spChg>
        <pc:spChg chg="mod">
          <ac:chgData name="CHEN, KATHY (PGR)" userId="S::u2267086@live.warwick.ac.uk::33ad319c-faab-44e7-b730-ab3160d18fae" providerId="AD" clId="Web-{D0CBAC70-4BD8-F95E-6E85-92A8785E109A}" dt="2023-02-27T21:55:03.131" v="203" actId="20577"/>
          <ac:spMkLst>
            <pc:docMk/>
            <pc:sldMk cId="2868258527" sldId="450"/>
            <ac:spMk id="3" creationId="{6BBFEDCC-1B51-5E8D-72D3-3AE797F1178F}"/>
          </ac:spMkLst>
        </pc:spChg>
        <pc:spChg chg="mod">
          <ac:chgData name="CHEN, KATHY (PGR)" userId="S::u2267086@live.warwick.ac.uk::33ad319c-faab-44e7-b730-ab3160d18fae" providerId="AD" clId="Web-{D0CBAC70-4BD8-F95E-6E85-92A8785E109A}" dt="2023-02-27T21:52:15.825" v="162" actId="20577"/>
          <ac:spMkLst>
            <pc:docMk/>
            <pc:sldMk cId="2868258527" sldId="450"/>
            <ac:spMk id="7" creationId="{7EBA17EC-68BE-5A68-472A-4B0E6C21DA87}"/>
          </ac:spMkLst>
        </pc:spChg>
      </pc:sldChg>
      <pc:sldChg chg="del">
        <pc:chgData name="CHEN, KATHY (PGR)" userId="S::u2267086@live.warwick.ac.uk::33ad319c-faab-44e7-b730-ab3160d18fae" providerId="AD" clId="Web-{D0CBAC70-4BD8-F95E-6E85-92A8785E109A}" dt="2023-02-27T21:52:19.028" v="163"/>
        <pc:sldMkLst>
          <pc:docMk/>
          <pc:sldMk cId="1191119784" sldId="451"/>
        </pc:sldMkLst>
      </pc:sldChg>
      <pc:sldChg chg="add replId">
        <pc:chgData name="CHEN, KATHY (PGR)" userId="S::u2267086@live.warwick.ac.uk::33ad319c-faab-44e7-b730-ab3160d18fae" providerId="AD" clId="Web-{D0CBAC70-4BD8-F95E-6E85-92A8785E109A}" dt="2023-02-27T21:55:12.897" v="206"/>
        <pc:sldMkLst>
          <pc:docMk/>
          <pc:sldMk cId="3188649934" sldId="451"/>
        </pc:sldMkLst>
      </pc:sldChg>
      <pc:sldChg chg="del">
        <pc:chgData name="CHEN, KATHY (PGR)" userId="S::u2267086@live.warwick.ac.uk::33ad319c-faab-44e7-b730-ab3160d18fae" providerId="AD" clId="Web-{D0CBAC70-4BD8-F95E-6E85-92A8785E109A}" dt="2023-02-27T21:52:20.622" v="164"/>
        <pc:sldMkLst>
          <pc:docMk/>
          <pc:sldMk cId="4284969991" sldId="452"/>
        </pc:sldMkLst>
      </pc:sldChg>
      <pc:sldChg chg="del">
        <pc:chgData name="CHEN, KATHY (PGR)" userId="S::u2267086@live.warwick.ac.uk::33ad319c-faab-44e7-b730-ab3160d18fae" providerId="AD" clId="Web-{D0CBAC70-4BD8-F95E-6E85-92A8785E109A}" dt="2023-02-27T21:52:22.185" v="165"/>
        <pc:sldMkLst>
          <pc:docMk/>
          <pc:sldMk cId="928258845" sldId="453"/>
        </pc:sldMkLst>
      </pc:sldChg>
      <pc:sldChg chg="del">
        <pc:chgData name="CHEN, KATHY (PGR)" userId="S::u2267086@live.warwick.ac.uk::33ad319c-faab-44e7-b730-ab3160d18fae" providerId="AD" clId="Web-{D0CBAC70-4BD8-F95E-6E85-92A8785E109A}" dt="2023-02-27T21:52:22.294" v="166"/>
        <pc:sldMkLst>
          <pc:docMk/>
          <pc:sldMk cId="3429535803" sldId="454"/>
        </pc:sldMkLst>
      </pc:sldChg>
      <pc:sldChg chg="del">
        <pc:chgData name="CHEN, KATHY (PGR)" userId="S::u2267086@live.warwick.ac.uk::33ad319c-faab-44e7-b730-ab3160d18fae" providerId="AD" clId="Web-{D0CBAC70-4BD8-F95E-6E85-92A8785E109A}" dt="2023-02-27T21:52:22.544" v="167"/>
        <pc:sldMkLst>
          <pc:docMk/>
          <pc:sldMk cId="4108120217" sldId="455"/>
        </pc:sldMkLst>
      </pc:sldChg>
      <pc:sldChg chg="del">
        <pc:chgData name="CHEN, KATHY (PGR)" userId="S::u2267086@live.warwick.ac.uk::33ad319c-faab-44e7-b730-ab3160d18fae" providerId="AD" clId="Web-{D0CBAC70-4BD8-F95E-6E85-92A8785E109A}" dt="2023-02-27T21:52:23.247" v="168"/>
        <pc:sldMkLst>
          <pc:docMk/>
          <pc:sldMk cId="2548195367" sldId="456"/>
        </pc:sldMkLst>
      </pc:sldChg>
      <pc:sldChg chg="del">
        <pc:chgData name="CHEN, KATHY (PGR)" userId="S::u2267086@live.warwick.ac.uk::33ad319c-faab-44e7-b730-ab3160d18fae" providerId="AD" clId="Web-{D0CBAC70-4BD8-F95E-6E85-92A8785E109A}" dt="2023-02-27T21:52:24.404" v="169"/>
        <pc:sldMkLst>
          <pc:docMk/>
          <pc:sldMk cId="129482120" sldId="457"/>
        </pc:sldMkLst>
      </pc:sldChg>
      <pc:sldChg chg="del">
        <pc:chgData name="CHEN, KATHY (PGR)" userId="S::u2267086@live.warwick.ac.uk::33ad319c-faab-44e7-b730-ab3160d18fae" providerId="AD" clId="Web-{D0CBAC70-4BD8-F95E-6E85-92A8785E109A}" dt="2023-02-27T21:52:25.747" v="170"/>
        <pc:sldMkLst>
          <pc:docMk/>
          <pc:sldMk cId="721124082" sldId="458"/>
        </pc:sldMkLst>
      </pc:sldChg>
      <pc:sldChg chg="del">
        <pc:chgData name="CHEN, KATHY (PGR)" userId="S::u2267086@live.warwick.ac.uk::33ad319c-faab-44e7-b730-ab3160d18fae" providerId="AD" clId="Web-{D0CBAC70-4BD8-F95E-6E85-92A8785E109A}" dt="2023-02-27T21:52:26.154" v="171"/>
        <pc:sldMkLst>
          <pc:docMk/>
          <pc:sldMk cId="376136614" sldId="459"/>
        </pc:sldMkLst>
      </pc:sldChg>
      <pc:sldChg chg="del">
        <pc:chgData name="CHEN, KATHY (PGR)" userId="S::u2267086@live.warwick.ac.uk::33ad319c-faab-44e7-b730-ab3160d18fae" providerId="AD" clId="Web-{D0CBAC70-4BD8-F95E-6E85-92A8785E109A}" dt="2023-02-27T21:52:26.888" v="172"/>
        <pc:sldMkLst>
          <pc:docMk/>
          <pc:sldMk cId="144837133" sldId="460"/>
        </pc:sldMkLst>
      </pc:sldChg>
      <pc:sldChg chg="del">
        <pc:chgData name="CHEN, KATHY (PGR)" userId="S::u2267086@live.warwick.ac.uk::33ad319c-faab-44e7-b730-ab3160d18fae" providerId="AD" clId="Web-{D0CBAC70-4BD8-F95E-6E85-92A8785E109A}" dt="2023-02-27T21:52:27.466" v="173"/>
        <pc:sldMkLst>
          <pc:docMk/>
          <pc:sldMk cId="2847311669" sldId="461"/>
        </pc:sldMkLst>
      </pc:sldChg>
      <pc:sldChg chg="del">
        <pc:chgData name="CHEN, KATHY (PGR)" userId="S::u2267086@live.warwick.ac.uk::33ad319c-faab-44e7-b730-ab3160d18fae" providerId="AD" clId="Web-{D0CBAC70-4BD8-F95E-6E85-92A8785E109A}" dt="2023-02-27T21:52:28.060" v="174"/>
        <pc:sldMkLst>
          <pc:docMk/>
          <pc:sldMk cId="1442059615" sldId="462"/>
        </pc:sldMkLst>
      </pc:sldChg>
      <pc:sldChg chg="del">
        <pc:chgData name="CHEN, KATHY (PGR)" userId="S::u2267086@live.warwick.ac.uk::33ad319c-faab-44e7-b730-ab3160d18fae" providerId="AD" clId="Web-{D0CBAC70-4BD8-F95E-6E85-92A8785E109A}" dt="2023-02-27T21:52:28.748" v="175"/>
        <pc:sldMkLst>
          <pc:docMk/>
          <pc:sldMk cId="3177115168" sldId="463"/>
        </pc:sldMkLst>
      </pc:sldChg>
      <pc:sldChg chg="del">
        <pc:chgData name="CHEN, KATHY (PGR)" userId="S::u2267086@live.warwick.ac.uk::33ad319c-faab-44e7-b730-ab3160d18fae" providerId="AD" clId="Web-{D0CBAC70-4BD8-F95E-6E85-92A8785E109A}" dt="2023-02-27T21:52:29.279" v="176"/>
        <pc:sldMkLst>
          <pc:docMk/>
          <pc:sldMk cId="1854377399" sldId="464"/>
        </pc:sldMkLst>
      </pc:sldChg>
      <pc:sldChg chg="del">
        <pc:chgData name="CHEN, KATHY (PGR)" userId="S::u2267086@live.warwick.ac.uk::33ad319c-faab-44e7-b730-ab3160d18fae" providerId="AD" clId="Web-{D0CBAC70-4BD8-F95E-6E85-92A8785E109A}" dt="2023-02-27T21:52:29.888" v="177"/>
        <pc:sldMkLst>
          <pc:docMk/>
          <pc:sldMk cId="3006247570" sldId="465"/>
        </pc:sldMkLst>
      </pc:sldChg>
      <pc:sldChg chg="del">
        <pc:chgData name="CHEN, KATHY (PGR)" userId="S::u2267086@live.warwick.ac.uk::33ad319c-faab-44e7-b730-ab3160d18fae" providerId="AD" clId="Web-{D0CBAC70-4BD8-F95E-6E85-92A8785E109A}" dt="2023-02-27T21:52:30.466" v="178"/>
        <pc:sldMkLst>
          <pc:docMk/>
          <pc:sldMk cId="1045436667" sldId="466"/>
        </pc:sldMkLst>
      </pc:sldChg>
      <pc:sldChg chg="del">
        <pc:chgData name="CHEN, KATHY (PGR)" userId="S::u2267086@live.warwick.ac.uk::33ad319c-faab-44e7-b730-ab3160d18fae" providerId="AD" clId="Web-{D0CBAC70-4BD8-F95E-6E85-92A8785E109A}" dt="2023-02-27T21:52:31.091" v="179"/>
        <pc:sldMkLst>
          <pc:docMk/>
          <pc:sldMk cId="3815746622" sldId="467"/>
        </pc:sldMkLst>
      </pc:sldChg>
      <pc:sldChg chg="del">
        <pc:chgData name="CHEN, KATHY (PGR)" userId="S::u2267086@live.warwick.ac.uk::33ad319c-faab-44e7-b730-ab3160d18fae" providerId="AD" clId="Web-{D0CBAC70-4BD8-F95E-6E85-92A8785E109A}" dt="2023-02-27T21:52:31.232" v="180"/>
        <pc:sldMkLst>
          <pc:docMk/>
          <pc:sldMk cId="3708837284" sldId="468"/>
        </pc:sldMkLst>
      </pc:sldChg>
      <pc:sldChg chg="del">
        <pc:chgData name="CHEN, KATHY (PGR)" userId="S::u2267086@live.warwick.ac.uk::33ad319c-faab-44e7-b730-ab3160d18fae" providerId="AD" clId="Web-{D0CBAC70-4BD8-F95E-6E85-92A8785E109A}" dt="2023-02-27T21:52:31.982" v="181"/>
        <pc:sldMkLst>
          <pc:docMk/>
          <pc:sldMk cId="193447114" sldId="469"/>
        </pc:sldMkLst>
      </pc:sldChg>
      <pc:sldChg chg="del">
        <pc:chgData name="CHEN, KATHY (PGR)" userId="S::u2267086@live.warwick.ac.uk::33ad319c-faab-44e7-b730-ab3160d18fae" providerId="AD" clId="Web-{D0CBAC70-4BD8-F95E-6E85-92A8785E109A}" dt="2023-02-27T21:52:34.045" v="182"/>
        <pc:sldMkLst>
          <pc:docMk/>
          <pc:sldMk cId="257198342" sldId="470"/>
        </pc:sldMkLst>
      </pc:sldChg>
    </pc:docChg>
  </pc:docChgLst>
  <pc:docChgLst>
    <pc:chgData name="CHEN, KATHY (PGR)" userId="S::u2267086@live.warwick.ac.uk::33ad319c-faab-44e7-b730-ab3160d18fae" providerId="AD" clId="Web-{78954B45-F872-44E0-BFA9-08B64AD4EEBC}"/>
    <pc:docChg chg="addSld delSld modSld">
      <pc:chgData name="CHEN, KATHY (PGR)" userId="S::u2267086@live.warwick.ac.uk::33ad319c-faab-44e7-b730-ab3160d18fae" providerId="AD" clId="Web-{78954B45-F872-44E0-BFA9-08B64AD4EEBC}" dt="2023-02-24T20:44:12.944" v="714" actId="20577"/>
      <pc:docMkLst>
        <pc:docMk/>
      </pc:docMkLst>
      <pc:sldChg chg="modSp">
        <pc:chgData name="CHEN, KATHY (PGR)" userId="S::u2267086@live.warwick.ac.uk::33ad319c-faab-44e7-b730-ab3160d18fae" providerId="AD" clId="Web-{78954B45-F872-44E0-BFA9-08B64AD4EEBC}" dt="2023-02-24T20:11:59.261" v="94" actId="20577"/>
        <pc:sldMkLst>
          <pc:docMk/>
          <pc:sldMk cId="419606111" sldId="449"/>
        </pc:sldMkLst>
        <pc:spChg chg="mod">
          <ac:chgData name="CHEN, KATHY (PGR)" userId="S::u2267086@live.warwick.ac.uk::33ad319c-faab-44e7-b730-ab3160d18fae" providerId="AD" clId="Web-{78954B45-F872-44E0-BFA9-08B64AD4EEBC}" dt="2023-02-24T20:11:59.261" v="94" actId="20577"/>
          <ac:spMkLst>
            <pc:docMk/>
            <pc:sldMk cId="419606111" sldId="449"/>
            <ac:spMk id="3" creationId="{6BBFEDCC-1B51-5E8D-72D3-3AE797F1178F}"/>
          </ac:spMkLst>
        </pc:spChg>
      </pc:sldChg>
      <pc:sldChg chg="del">
        <pc:chgData name="CHEN, KATHY (PGR)" userId="S::u2267086@live.warwick.ac.uk::33ad319c-faab-44e7-b730-ab3160d18fae" providerId="AD" clId="Web-{78954B45-F872-44E0-BFA9-08B64AD4EEBC}" dt="2023-02-24T20:08:21.403" v="3"/>
        <pc:sldMkLst>
          <pc:docMk/>
          <pc:sldMk cId="546263679" sldId="450"/>
        </pc:sldMkLst>
      </pc:sldChg>
      <pc:sldChg chg="addSp modSp add replId">
        <pc:chgData name="CHEN, KATHY (PGR)" userId="S::u2267086@live.warwick.ac.uk::33ad319c-faab-44e7-b730-ab3160d18fae" providerId="AD" clId="Web-{78954B45-F872-44E0-BFA9-08B64AD4EEBC}" dt="2023-02-24T20:14:06.407" v="115" actId="1076"/>
        <pc:sldMkLst>
          <pc:docMk/>
          <pc:sldMk cId="2868258527" sldId="450"/>
        </pc:sldMkLst>
        <pc:spChg chg="add mod">
          <ac:chgData name="CHEN, KATHY (PGR)" userId="S::u2267086@live.warwick.ac.uk::33ad319c-faab-44e7-b730-ab3160d18fae" providerId="AD" clId="Web-{78954B45-F872-44E0-BFA9-08B64AD4EEBC}" dt="2023-02-24T20:13:10.450" v="105" actId="20577"/>
          <ac:spMkLst>
            <pc:docMk/>
            <pc:sldMk cId="2868258527" sldId="450"/>
            <ac:spMk id="2" creationId="{20C34B7D-E70A-2934-8E22-8DFD850923A8}"/>
          </ac:spMkLst>
        </pc:spChg>
        <pc:spChg chg="mod">
          <ac:chgData name="CHEN, KATHY (PGR)" userId="S::u2267086@live.warwick.ac.uk::33ad319c-faab-44e7-b730-ab3160d18fae" providerId="AD" clId="Web-{78954B45-F872-44E0-BFA9-08B64AD4EEBC}" dt="2023-02-24T20:13:31.328" v="111" actId="20577"/>
          <ac:spMkLst>
            <pc:docMk/>
            <pc:sldMk cId="2868258527" sldId="450"/>
            <ac:spMk id="3" creationId="{6BBFEDCC-1B51-5E8D-72D3-3AE797F1178F}"/>
          </ac:spMkLst>
        </pc:spChg>
        <pc:picChg chg="add mod">
          <ac:chgData name="CHEN, KATHY (PGR)" userId="S::u2267086@live.warwick.ac.uk::33ad319c-faab-44e7-b730-ab3160d18fae" providerId="AD" clId="Web-{78954B45-F872-44E0-BFA9-08B64AD4EEBC}" dt="2023-02-24T20:14:06.407" v="115" actId="1076"/>
          <ac:picMkLst>
            <pc:docMk/>
            <pc:sldMk cId="2868258527" sldId="450"/>
            <ac:picMk id="6" creationId="{7470E2A2-A3FB-2F29-89DB-0A9EEFFF4EA8}"/>
          </ac:picMkLst>
        </pc:picChg>
      </pc:sldChg>
      <pc:sldChg chg="del">
        <pc:chgData name="CHEN, KATHY (PGR)" userId="S::u2267086@live.warwick.ac.uk::33ad319c-faab-44e7-b730-ab3160d18fae" providerId="AD" clId="Web-{78954B45-F872-44E0-BFA9-08B64AD4EEBC}" dt="2023-02-24T20:08:22.497" v="4"/>
        <pc:sldMkLst>
          <pc:docMk/>
          <pc:sldMk cId="2760062859" sldId="451"/>
        </pc:sldMkLst>
      </pc:sldChg>
      <pc:sldChg chg="delSp modSp add replId">
        <pc:chgData name="CHEN, KATHY (PGR)" userId="S::u2267086@live.warwick.ac.uk::33ad319c-faab-44e7-b730-ab3160d18fae" providerId="AD" clId="Web-{78954B45-F872-44E0-BFA9-08B64AD4EEBC}" dt="2023-02-24T20:18:45.216" v="197" actId="20577"/>
        <pc:sldMkLst>
          <pc:docMk/>
          <pc:sldMk cId="3511023268" sldId="451"/>
        </pc:sldMkLst>
        <pc:spChg chg="mod">
          <ac:chgData name="CHEN, KATHY (PGR)" userId="S::u2267086@live.warwick.ac.uk::33ad319c-faab-44e7-b730-ab3160d18fae" providerId="AD" clId="Web-{78954B45-F872-44E0-BFA9-08B64AD4EEBC}" dt="2023-02-24T20:18:45.216" v="197" actId="20577"/>
          <ac:spMkLst>
            <pc:docMk/>
            <pc:sldMk cId="3511023268" sldId="451"/>
            <ac:spMk id="3" creationId="{6BBFEDCC-1B51-5E8D-72D3-3AE797F1178F}"/>
          </ac:spMkLst>
        </pc:spChg>
        <pc:picChg chg="del">
          <ac:chgData name="CHEN, KATHY (PGR)" userId="S::u2267086@live.warwick.ac.uk::33ad319c-faab-44e7-b730-ab3160d18fae" providerId="AD" clId="Web-{78954B45-F872-44E0-BFA9-08B64AD4EEBC}" dt="2023-02-24T20:14:19.657" v="117"/>
          <ac:picMkLst>
            <pc:docMk/>
            <pc:sldMk cId="3511023268" sldId="451"/>
            <ac:picMk id="6" creationId="{7470E2A2-A3FB-2F29-89DB-0A9EEFFF4EA8}"/>
          </ac:picMkLst>
        </pc:picChg>
      </pc:sldChg>
      <pc:sldChg chg="modSp add replId">
        <pc:chgData name="CHEN, KATHY (PGR)" userId="S::u2267086@live.warwick.ac.uk::33ad319c-faab-44e7-b730-ab3160d18fae" providerId="AD" clId="Web-{78954B45-F872-44E0-BFA9-08B64AD4EEBC}" dt="2023-02-24T20:19:04.169" v="201" actId="20577"/>
        <pc:sldMkLst>
          <pc:docMk/>
          <pc:sldMk cId="1129979355" sldId="452"/>
        </pc:sldMkLst>
        <pc:spChg chg="mod">
          <ac:chgData name="CHEN, KATHY (PGR)" userId="S::u2267086@live.warwick.ac.uk::33ad319c-faab-44e7-b730-ab3160d18fae" providerId="AD" clId="Web-{78954B45-F872-44E0-BFA9-08B64AD4EEBC}" dt="2023-02-24T20:19:04.169" v="201" actId="20577"/>
          <ac:spMkLst>
            <pc:docMk/>
            <pc:sldMk cId="1129979355" sldId="452"/>
            <ac:spMk id="3" creationId="{6BBFEDCC-1B51-5E8D-72D3-3AE797F1178F}"/>
          </ac:spMkLst>
        </pc:spChg>
      </pc:sldChg>
      <pc:sldChg chg="del">
        <pc:chgData name="CHEN, KATHY (PGR)" userId="S::u2267086@live.warwick.ac.uk::33ad319c-faab-44e7-b730-ab3160d18fae" providerId="AD" clId="Web-{78954B45-F872-44E0-BFA9-08B64AD4EEBC}" dt="2023-02-24T20:08:23.325" v="5"/>
        <pc:sldMkLst>
          <pc:docMk/>
          <pc:sldMk cId="4081498238" sldId="452"/>
        </pc:sldMkLst>
      </pc:sldChg>
      <pc:sldChg chg="del">
        <pc:chgData name="CHEN, KATHY (PGR)" userId="S::u2267086@live.warwick.ac.uk::33ad319c-faab-44e7-b730-ab3160d18fae" providerId="AD" clId="Web-{78954B45-F872-44E0-BFA9-08B64AD4EEBC}" dt="2023-02-24T20:08:25.200" v="6"/>
        <pc:sldMkLst>
          <pc:docMk/>
          <pc:sldMk cId="477507639" sldId="453"/>
        </pc:sldMkLst>
      </pc:sldChg>
      <pc:sldChg chg="modSp add replId">
        <pc:chgData name="CHEN, KATHY (PGR)" userId="S::u2267086@live.warwick.ac.uk::33ad319c-faab-44e7-b730-ab3160d18fae" providerId="AD" clId="Web-{78954B45-F872-44E0-BFA9-08B64AD4EEBC}" dt="2023-02-24T20:20:45.312" v="247" actId="1076"/>
        <pc:sldMkLst>
          <pc:docMk/>
          <pc:sldMk cId="2720021639" sldId="453"/>
        </pc:sldMkLst>
        <pc:spChg chg="mod">
          <ac:chgData name="CHEN, KATHY (PGR)" userId="S::u2267086@live.warwick.ac.uk::33ad319c-faab-44e7-b730-ab3160d18fae" providerId="AD" clId="Web-{78954B45-F872-44E0-BFA9-08B64AD4EEBC}" dt="2023-02-24T20:20:15.093" v="216" actId="20577"/>
          <ac:spMkLst>
            <pc:docMk/>
            <pc:sldMk cId="2720021639" sldId="453"/>
            <ac:spMk id="2" creationId="{20C34B7D-E70A-2934-8E22-8DFD850923A8}"/>
          </ac:spMkLst>
        </pc:spChg>
        <pc:spChg chg="mod">
          <ac:chgData name="CHEN, KATHY (PGR)" userId="S::u2267086@live.warwick.ac.uk::33ad319c-faab-44e7-b730-ab3160d18fae" providerId="AD" clId="Web-{78954B45-F872-44E0-BFA9-08B64AD4EEBC}" dt="2023-02-24T20:20:45.312" v="247" actId="1076"/>
          <ac:spMkLst>
            <pc:docMk/>
            <pc:sldMk cId="2720021639" sldId="453"/>
            <ac:spMk id="3" creationId="{6BBFEDCC-1B51-5E8D-72D3-3AE797F1178F}"/>
          </ac:spMkLst>
        </pc:spChg>
      </pc:sldChg>
      <pc:sldChg chg="del">
        <pc:chgData name="CHEN, KATHY (PGR)" userId="S::u2267086@live.warwick.ac.uk::33ad319c-faab-44e7-b730-ab3160d18fae" providerId="AD" clId="Web-{78954B45-F872-44E0-BFA9-08B64AD4EEBC}" dt="2023-02-24T20:08:25.653" v="7"/>
        <pc:sldMkLst>
          <pc:docMk/>
          <pc:sldMk cId="558030446" sldId="454"/>
        </pc:sldMkLst>
      </pc:sldChg>
      <pc:sldChg chg="modSp add replId">
        <pc:chgData name="CHEN, KATHY (PGR)" userId="S::u2267086@live.warwick.ac.uk::33ad319c-faab-44e7-b730-ab3160d18fae" providerId="AD" clId="Web-{78954B45-F872-44E0-BFA9-08B64AD4EEBC}" dt="2023-02-24T20:21:55.986" v="267" actId="20577"/>
        <pc:sldMkLst>
          <pc:docMk/>
          <pc:sldMk cId="3763362116" sldId="454"/>
        </pc:sldMkLst>
        <pc:spChg chg="mod">
          <ac:chgData name="CHEN, KATHY (PGR)" userId="S::u2267086@live.warwick.ac.uk::33ad319c-faab-44e7-b730-ab3160d18fae" providerId="AD" clId="Web-{78954B45-F872-44E0-BFA9-08B64AD4EEBC}" dt="2023-02-24T20:21:40.564" v="255" actId="20577"/>
          <ac:spMkLst>
            <pc:docMk/>
            <pc:sldMk cId="3763362116" sldId="454"/>
            <ac:spMk id="2" creationId="{20C34B7D-E70A-2934-8E22-8DFD850923A8}"/>
          </ac:spMkLst>
        </pc:spChg>
        <pc:spChg chg="mod">
          <ac:chgData name="CHEN, KATHY (PGR)" userId="S::u2267086@live.warwick.ac.uk::33ad319c-faab-44e7-b730-ab3160d18fae" providerId="AD" clId="Web-{78954B45-F872-44E0-BFA9-08B64AD4EEBC}" dt="2023-02-24T20:21:55.986" v="267" actId="20577"/>
          <ac:spMkLst>
            <pc:docMk/>
            <pc:sldMk cId="3763362116" sldId="454"/>
            <ac:spMk id="3" creationId="{6BBFEDCC-1B51-5E8D-72D3-3AE797F1178F}"/>
          </ac:spMkLst>
        </pc:spChg>
      </pc:sldChg>
      <pc:sldChg chg="del">
        <pc:chgData name="CHEN, KATHY (PGR)" userId="S::u2267086@live.warwick.ac.uk::33ad319c-faab-44e7-b730-ab3160d18fae" providerId="AD" clId="Web-{78954B45-F872-44E0-BFA9-08B64AD4EEBC}" dt="2023-02-24T20:08:26.653" v="8"/>
        <pc:sldMkLst>
          <pc:docMk/>
          <pc:sldMk cId="2233946982" sldId="455"/>
        </pc:sldMkLst>
      </pc:sldChg>
      <pc:sldChg chg="modSp add replId">
        <pc:chgData name="CHEN, KATHY (PGR)" userId="S::u2267086@live.warwick.ac.uk::33ad319c-faab-44e7-b730-ab3160d18fae" providerId="AD" clId="Web-{78954B45-F872-44E0-BFA9-08B64AD4EEBC}" dt="2023-02-24T20:23:36.035" v="314" actId="20577"/>
        <pc:sldMkLst>
          <pc:docMk/>
          <pc:sldMk cId="3925039813" sldId="455"/>
        </pc:sldMkLst>
        <pc:spChg chg="mod">
          <ac:chgData name="CHEN, KATHY (PGR)" userId="S::u2267086@live.warwick.ac.uk::33ad319c-faab-44e7-b730-ab3160d18fae" providerId="AD" clId="Web-{78954B45-F872-44E0-BFA9-08B64AD4EEBC}" dt="2023-02-24T20:23:36.035" v="314" actId="20577"/>
          <ac:spMkLst>
            <pc:docMk/>
            <pc:sldMk cId="3925039813" sldId="455"/>
            <ac:spMk id="3" creationId="{6BBFEDCC-1B51-5E8D-72D3-3AE797F1178F}"/>
          </ac:spMkLst>
        </pc:spChg>
      </pc:sldChg>
      <pc:sldChg chg="del">
        <pc:chgData name="CHEN, KATHY (PGR)" userId="S::u2267086@live.warwick.ac.uk::33ad319c-faab-44e7-b730-ab3160d18fae" providerId="AD" clId="Web-{78954B45-F872-44E0-BFA9-08B64AD4EEBC}" dt="2023-02-24T20:08:28.325" v="9"/>
        <pc:sldMkLst>
          <pc:docMk/>
          <pc:sldMk cId="818273014" sldId="456"/>
        </pc:sldMkLst>
      </pc:sldChg>
      <pc:sldChg chg="modSp add replId">
        <pc:chgData name="CHEN, KATHY (PGR)" userId="S::u2267086@live.warwick.ac.uk::33ad319c-faab-44e7-b730-ab3160d18fae" providerId="AD" clId="Web-{78954B45-F872-44E0-BFA9-08B64AD4EEBC}" dt="2023-02-24T20:23:44.160" v="321" actId="20577"/>
        <pc:sldMkLst>
          <pc:docMk/>
          <pc:sldMk cId="3412708224" sldId="456"/>
        </pc:sldMkLst>
        <pc:spChg chg="mod">
          <ac:chgData name="CHEN, KATHY (PGR)" userId="S::u2267086@live.warwick.ac.uk::33ad319c-faab-44e7-b730-ab3160d18fae" providerId="AD" clId="Web-{78954B45-F872-44E0-BFA9-08B64AD4EEBC}" dt="2023-02-24T20:23:44.160" v="321" actId="20577"/>
          <ac:spMkLst>
            <pc:docMk/>
            <pc:sldMk cId="3412708224" sldId="456"/>
            <ac:spMk id="3" creationId="{6BBFEDCC-1B51-5E8D-72D3-3AE797F1178F}"/>
          </ac:spMkLst>
        </pc:spChg>
      </pc:sldChg>
      <pc:sldChg chg="modSp add replId">
        <pc:chgData name="CHEN, KATHY (PGR)" userId="S::u2267086@live.warwick.ac.uk::33ad319c-faab-44e7-b730-ab3160d18fae" providerId="AD" clId="Web-{78954B45-F872-44E0-BFA9-08B64AD4EEBC}" dt="2023-02-24T20:24:42.037" v="334" actId="20577"/>
        <pc:sldMkLst>
          <pc:docMk/>
          <pc:sldMk cId="148011653" sldId="457"/>
        </pc:sldMkLst>
        <pc:spChg chg="mod">
          <ac:chgData name="CHEN, KATHY (PGR)" userId="S::u2267086@live.warwick.ac.uk::33ad319c-faab-44e7-b730-ab3160d18fae" providerId="AD" clId="Web-{78954B45-F872-44E0-BFA9-08B64AD4EEBC}" dt="2023-02-24T20:24:42.037" v="334" actId="20577"/>
          <ac:spMkLst>
            <pc:docMk/>
            <pc:sldMk cId="148011653" sldId="457"/>
            <ac:spMk id="3" creationId="{6BBFEDCC-1B51-5E8D-72D3-3AE797F1178F}"/>
          </ac:spMkLst>
        </pc:spChg>
      </pc:sldChg>
      <pc:sldChg chg="del">
        <pc:chgData name="CHEN, KATHY (PGR)" userId="S::u2267086@live.warwick.ac.uk::33ad319c-faab-44e7-b730-ab3160d18fae" providerId="AD" clId="Web-{78954B45-F872-44E0-BFA9-08B64AD4EEBC}" dt="2023-02-24T20:08:28.903" v="10"/>
        <pc:sldMkLst>
          <pc:docMk/>
          <pc:sldMk cId="1266809571" sldId="457"/>
        </pc:sldMkLst>
      </pc:sldChg>
      <pc:sldChg chg="del">
        <pc:chgData name="CHEN, KATHY (PGR)" userId="S::u2267086@live.warwick.ac.uk::33ad319c-faab-44e7-b730-ab3160d18fae" providerId="AD" clId="Web-{78954B45-F872-44E0-BFA9-08B64AD4EEBC}" dt="2023-02-24T20:08:30.528" v="11"/>
        <pc:sldMkLst>
          <pc:docMk/>
          <pc:sldMk cId="3784122713" sldId="458"/>
        </pc:sldMkLst>
      </pc:sldChg>
      <pc:sldChg chg="addSp modSp add replId">
        <pc:chgData name="CHEN, KATHY (PGR)" userId="S::u2267086@live.warwick.ac.uk::33ad319c-faab-44e7-b730-ab3160d18fae" providerId="AD" clId="Web-{78954B45-F872-44E0-BFA9-08B64AD4EEBC}" dt="2023-02-24T20:26:07.027" v="363" actId="20577"/>
        <pc:sldMkLst>
          <pc:docMk/>
          <pc:sldMk cId="4235667412" sldId="458"/>
        </pc:sldMkLst>
        <pc:spChg chg="mod">
          <ac:chgData name="CHEN, KATHY (PGR)" userId="S::u2267086@live.warwick.ac.uk::33ad319c-faab-44e7-b730-ab3160d18fae" providerId="AD" clId="Web-{78954B45-F872-44E0-BFA9-08B64AD4EEBC}" dt="2023-02-24T20:26:07.027" v="363" actId="20577"/>
          <ac:spMkLst>
            <pc:docMk/>
            <pc:sldMk cId="4235667412" sldId="458"/>
            <ac:spMk id="3" creationId="{6BBFEDCC-1B51-5E8D-72D3-3AE797F1178F}"/>
          </ac:spMkLst>
        </pc:spChg>
        <pc:picChg chg="add mod">
          <ac:chgData name="CHEN, KATHY (PGR)" userId="S::u2267086@live.warwick.ac.uk::33ad319c-faab-44e7-b730-ab3160d18fae" providerId="AD" clId="Web-{78954B45-F872-44E0-BFA9-08B64AD4EEBC}" dt="2023-02-24T20:25:39.929" v="348" actId="1076"/>
          <ac:picMkLst>
            <pc:docMk/>
            <pc:sldMk cId="4235667412" sldId="458"/>
            <ac:picMk id="6" creationId="{459A9232-C830-BEFE-D9FE-1B231A68D44B}"/>
          </ac:picMkLst>
        </pc:picChg>
      </pc:sldChg>
      <pc:sldChg chg="delSp modSp add replId">
        <pc:chgData name="CHEN, KATHY (PGR)" userId="S::u2267086@live.warwick.ac.uk::33ad319c-faab-44e7-b730-ab3160d18fae" providerId="AD" clId="Web-{78954B45-F872-44E0-BFA9-08B64AD4EEBC}" dt="2023-02-24T20:26:30.591" v="371" actId="20577"/>
        <pc:sldMkLst>
          <pc:docMk/>
          <pc:sldMk cId="2492611409" sldId="459"/>
        </pc:sldMkLst>
        <pc:spChg chg="mod">
          <ac:chgData name="CHEN, KATHY (PGR)" userId="S::u2267086@live.warwick.ac.uk::33ad319c-faab-44e7-b730-ab3160d18fae" providerId="AD" clId="Web-{78954B45-F872-44E0-BFA9-08B64AD4EEBC}" dt="2023-02-24T20:26:30.591" v="371" actId="20577"/>
          <ac:spMkLst>
            <pc:docMk/>
            <pc:sldMk cId="2492611409" sldId="459"/>
            <ac:spMk id="3" creationId="{6BBFEDCC-1B51-5E8D-72D3-3AE797F1178F}"/>
          </ac:spMkLst>
        </pc:spChg>
        <pc:picChg chg="del">
          <ac:chgData name="CHEN, KATHY (PGR)" userId="S::u2267086@live.warwick.ac.uk::33ad319c-faab-44e7-b730-ab3160d18fae" providerId="AD" clId="Web-{78954B45-F872-44E0-BFA9-08B64AD4EEBC}" dt="2023-02-24T20:26:11.778" v="365"/>
          <ac:picMkLst>
            <pc:docMk/>
            <pc:sldMk cId="2492611409" sldId="459"/>
            <ac:picMk id="6" creationId="{459A9232-C830-BEFE-D9FE-1B231A68D44B}"/>
          </ac:picMkLst>
        </pc:picChg>
      </pc:sldChg>
      <pc:sldChg chg="del">
        <pc:chgData name="CHEN, KATHY (PGR)" userId="S::u2267086@live.warwick.ac.uk::33ad319c-faab-44e7-b730-ab3160d18fae" providerId="AD" clId="Web-{78954B45-F872-44E0-BFA9-08B64AD4EEBC}" dt="2023-02-24T20:08:31.591" v="12"/>
        <pc:sldMkLst>
          <pc:docMk/>
          <pc:sldMk cId="2808208696" sldId="459"/>
        </pc:sldMkLst>
      </pc:sldChg>
      <pc:sldChg chg="modSp add replId">
        <pc:chgData name="CHEN, KATHY (PGR)" userId="S::u2267086@live.warwick.ac.uk::33ad319c-faab-44e7-b730-ab3160d18fae" providerId="AD" clId="Web-{78954B45-F872-44E0-BFA9-08B64AD4EEBC}" dt="2023-02-24T20:30:43.908" v="422" actId="20577"/>
        <pc:sldMkLst>
          <pc:docMk/>
          <pc:sldMk cId="1936629647" sldId="460"/>
        </pc:sldMkLst>
        <pc:spChg chg="mod">
          <ac:chgData name="CHEN, KATHY (PGR)" userId="S::u2267086@live.warwick.ac.uk::33ad319c-faab-44e7-b730-ab3160d18fae" providerId="AD" clId="Web-{78954B45-F872-44E0-BFA9-08B64AD4EEBC}" dt="2023-02-24T20:30:43.908" v="422" actId="20577"/>
          <ac:spMkLst>
            <pc:docMk/>
            <pc:sldMk cId="1936629647" sldId="460"/>
            <ac:spMk id="3" creationId="{6BBFEDCC-1B51-5E8D-72D3-3AE797F1178F}"/>
          </ac:spMkLst>
        </pc:spChg>
      </pc:sldChg>
      <pc:sldChg chg="del">
        <pc:chgData name="CHEN, KATHY (PGR)" userId="S::u2267086@live.warwick.ac.uk::33ad319c-faab-44e7-b730-ab3160d18fae" providerId="AD" clId="Web-{78954B45-F872-44E0-BFA9-08B64AD4EEBC}" dt="2023-02-24T20:08:35.091" v="13"/>
        <pc:sldMkLst>
          <pc:docMk/>
          <pc:sldMk cId="3468269449" sldId="460"/>
        </pc:sldMkLst>
      </pc:sldChg>
      <pc:sldChg chg="modSp add del replId">
        <pc:chgData name="CHEN, KATHY (PGR)" userId="S::u2267086@live.warwick.ac.uk::33ad319c-faab-44e7-b730-ab3160d18fae" providerId="AD" clId="Web-{78954B45-F872-44E0-BFA9-08B64AD4EEBC}" dt="2023-02-24T20:30:20.861" v="417"/>
        <pc:sldMkLst>
          <pc:docMk/>
          <pc:sldMk cId="2750265473" sldId="461"/>
        </pc:sldMkLst>
        <pc:spChg chg="mod">
          <ac:chgData name="CHEN, KATHY (PGR)" userId="S::u2267086@live.warwick.ac.uk::33ad319c-faab-44e7-b730-ab3160d18fae" providerId="AD" clId="Web-{78954B45-F872-44E0-BFA9-08B64AD4EEBC}" dt="2023-02-24T20:28:31.034" v="394" actId="20577"/>
          <ac:spMkLst>
            <pc:docMk/>
            <pc:sldMk cId="2750265473" sldId="461"/>
            <ac:spMk id="3" creationId="{6BBFEDCC-1B51-5E8D-72D3-3AE797F1178F}"/>
          </ac:spMkLst>
        </pc:spChg>
      </pc:sldChg>
      <pc:sldChg chg="del">
        <pc:chgData name="CHEN, KATHY (PGR)" userId="S::u2267086@live.warwick.ac.uk::33ad319c-faab-44e7-b730-ab3160d18fae" providerId="AD" clId="Web-{78954B45-F872-44E0-BFA9-08B64AD4EEBC}" dt="2023-02-24T20:08:36.153" v="14"/>
        <pc:sldMkLst>
          <pc:docMk/>
          <pc:sldMk cId="3735487824" sldId="461"/>
        </pc:sldMkLst>
      </pc:sldChg>
      <pc:sldChg chg="addSp modSp add replId">
        <pc:chgData name="CHEN, KATHY (PGR)" userId="S::u2267086@live.warwick.ac.uk::33ad319c-faab-44e7-b730-ab3160d18fae" providerId="AD" clId="Web-{78954B45-F872-44E0-BFA9-08B64AD4EEBC}" dt="2023-02-24T20:31:49.394" v="439" actId="20577"/>
        <pc:sldMkLst>
          <pc:docMk/>
          <pc:sldMk cId="468926117" sldId="462"/>
        </pc:sldMkLst>
        <pc:spChg chg="mod">
          <ac:chgData name="CHEN, KATHY (PGR)" userId="S::u2267086@live.warwick.ac.uk::33ad319c-faab-44e7-b730-ab3160d18fae" providerId="AD" clId="Web-{78954B45-F872-44E0-BFA9-08B64AD4EEBC}" dt="2023-02-24T20:31:49.394" v="439" actId="20577"/>
          <ac:spMkLst>
            <pc:docMk/>
            <pc:sldMk cId="468926117" sldId="462"/>
            <ac:spMk id="3" creationId="{6BBFEDCC-1B51-5E8D-72D3-3AE797F1178F}"/>
          </ac:spMkLst>
        </pc:spChg>
        <pc:picChg chg="add mod">
          <ac:chgData name="CHEN, KATHY (PGR)" userId="S::u2267086@live.warwick.ac.uk::33ad319c-faab-44e7-b730-ab3160d18fae" providerId="AD" clId="Web-{78954B45-F872-44E0-BFA9-08B64AD4EEBC}" dt="2023-02-24T20:29:14.203" v="399" actId="1076"/>
          <ac:picMkLst>
            <pc:docMk/>
            <pc:sldMk cId="468926117" sldId="462"/>
            <ac:picMk id="6" creationId="{50AD9D3E-E4ED-D712-E2C7-2066524215D2}"/>
          </ac:picMkLst>
        </pc:picChg>
      </pc:sldChg>
      <pc:sldChg chg="del">
        <pc:chgData name="CHEN, KATHY (PGR)" userId="S::u2267086@live.warwick.ac.uk::33ad319c-faab-44e7-b730-ab3160d18fae" providerId="AD" clId="Web-{78954B45-F872-44E0-BFA9-08B64AD4EEBC}" dt="2023-02-24T20:08:37.294" v="15"/>
        <pc:sldMkLst>
          <pc:docMk/>
          <pc:sldMk cId="2143784245" sldId="462"/>
        </pc:sldMkLst>
      </pc:sldChg>
      <pc:sldChg chg="delSp modSp add replId">
        <pc:chgData name="CHEN, KATHY (PGR)" userId="S::u2267086@live.warwick.ac.uk::33ad319c-faab-44e7-b730-ab3160d18fae" providerId="AD" clId="Web-{78954B45-F872-44E0-BFA9-08B64AD4EEBC}" dt="2023-02-24T20:33:16.667" v="481" actId="20577"/>
        <pc:sldMkLst>
          <pc:docMk/>
          <pc:sldMk cId="3187821106" sldId="463"/>
        </pc:sldMkLst>
        <pc:spChg chg="mod">
          <ac:chgData name="CHEN, KATHY (PGR)" userId="S::u2267086@live.warwick.ac.uk::33ad319c-faab-44e7-b730-ab3160d18fae" providerId="AD" clId="Web-{78954B45-F872-44E0-BFA9-08B64AD4EEBC}" dt="2023-02-24T20:33:16.667" v="481" actId="20577"/>
          <ac:spMkLst>
            <pc:docMk/>
            <pc:sldMk cId="3187821106" sldId="463"/>
            <ac:spMk id="3" creationId="{6BBFEDCC-1B51-5E8D-72D3-3AE797F1178F}"/>
          </ac:spMkLst>
        </pc:spChg>
        <pc:picChg chg="del">
          <ac:chgData name="CHEN, KATHY (PGR)" userId="S::u2267086@live.warwick.ac.uk::33ad319c-faab-44e7-b730-ab3160d18fae" providerId="AD" clId="Web-{78954B45-F872-44E0-BFA9-08B64AD4EEBC}" dt="2023-02-24T20:30:30.642" v="419"/>
          <ac:picMkLst>
            <pc:docMk/>
            <pc:sldMk cId="3187821106" sldId="463"/>
            <ac:picMk id="6" creationId="{50AD9D3E-E4ED-D712-E2C7-2066524215D2}"/>
          </ac:picMkLst>
        </pc:picChg>
      </pc:sldChg>
      <pc:sldChg chg="del">
        <pc:chgData name="CHEN, KATHY (PGR)" userId="S::u2267086@live.warwick.ac.uk::33ad319c-faab-44e7-b730-ab3160d18fae" providerId="AD" clId="Web-{78954B45-F872-44E0-BFA9-08B64AD4EEBC}" dt="2023-02-24T20:08:37.841" v="16"/>
        <pc:sldMkLst>
          <pc:docMk/>
          <pc:sldMk cId="3515668931" sldId="463"/>
        </pc:sldMkLst>
      </pc:sldChg>
      <pc:sldChg chg="del">
        <pc:chgData name="CHEN, KATHY (PGR)" userId="S::u2267086@live.warwick.ac.uk::33ad319c-faab-44e7-b730-ab3160d18fae" providerId="AD" clId="Web-{78954B45-F872-44E0-BFA9-08B64AD4EEBC}" dt="2023-02-24T20:08:38.810" v="17"/>
        <pc:sldMkLst>
          <pc:docMk/>
          <pc:sldMk cId="832004715" sldId="464"/>
        </pc:sldMkLst>
      </pc:sldChg>
      <pc:sldChg chg="modSp add replId">
        <pc:chgData name="CHEN, KATHY (PGR)" userId="S::u2267086@live.warwick.ac.uk::33ad319c-faab-44e7-b730-ab3160d18fae" providerId="AD" clId="Web-{78954B45-F872-44E0-BFA9-08B64AD4EEBC}" dt="2023-02-24T20:33:50.652" v="488" actId="20577"/>
        <pc:sldMkLst>
          <pc:docMk/>
          <pc:sldMk cId="1321342824" sldId="464"/>
        </pc:sldMkLst>
        <pc:spChg chg="mod">
          <ac:chgData name="CHEN, KATHY (PGR)" userId="S::u2267086@live.warwick.ac.uk::33ad319c-faab-44e7-b730-ab3160d18fae" providerId="AD" clId="Web-{78954B45-F872-44E0-BFA9-08B64AD4EEBC}" dt="2023-02-24T20:33:50.652" v="488" actId="20577"/>
          <ac:spMkLst>
            <pc:docMk/>
            <pc:sldMk cId="1321342824" sldId="464"/>
            <ac:spMk id="3" creationId="{6BBFEDCC-1B51-5E8D-72D3-3AE797F1178F}"/>
          </ac:spMkLst>
        </pc:spChg>
      </pc:sldChg>
      <pc:sldChg chg="del">
        <pc:chgData name="CHEN, KATHY (PGR)" userId="S::u2267086@live.warwick.ac.uk::33ad319c-faab-44e7-b730-ab3160d18fae" providerId="AD" clId="Web-{78954B45-F872-44E0-BFA9-08B64AD4EEBC}" dt="2023-02-24T20:08:40.794" v="18"/>
        <pc:sldMkLst>
          <pc:docMk/>
          <pc:sldMk cId="3514986987" sldId="465"/>
        </pc:sldMkLst>
      </pc:sldChg>
      <pc:sldChg chg="addSp delSp modSp add replId">
        <pc:chgData name="CHEN, KATHY (PGR)" userId="S::u2267086@live.warwick.ac.uk::33ad319c-faab-44e7-b730-ab3160d18fae" providerId="AD" clId="Web-{78954B45-F872-44E0-BFA9-08B64AD4EEBC}" dt="2023-02-24T20:35:48.452" v="538" actId="20577"/>
        <pc:sldMkLst>
          <pc:docMk/>
          <pc:sldMk cId="3753474346" sldId="465"/>
        </pc:sldMkLst>
        <pc:spChg chg="mod">
          <ac:chgData name="CHEN, KATHY (PGR)" userId="S::u2267086@live.warwick.ac.uk::33ad319c-faab-44e7-b730-ab3160d18fae" providerId="AD" clId="Web-{78954B45-F872-44E0-BFA9-08B64AD4EEBC}" dt="2023-02-24T20:35:48.452" v="538" actId="20577"/>
          <ac:spMkLst>
            <pc:docMk/>
            <pc:sldMk cId="3753474346" sldId="465"/>
            <ac:spMk id="3" creationId="{6BBFEDCC-1B51-5E8D-72D3-3AE797F1178F}"/>
          </ac:spMkLst>
        </pc:spChg>
        <pc:spChg chg="add del mod">
          <ac:chgData name="CHEN, KATHY (PGR)" userId="S::u2267086@live.warwick.ac.uk::33ad319c-faab-44e7-b730-ab3160d18fae" providerId="AD" clId="Web-{78954B45-F872-44E0-BFA9-08B64AD4EEBC}" dt="2023-02-24T20:34:20.965" v="493"/>
          <ac:spMkLst>
            <pc:docMk/>
            <pc:sldMk cId="3753474346" sldId="465"/>
            <ac:spMk id="6" creationId="{AB8D4B02-E2FE-9AFB-3DCA-5EDC09645BBC}"/>
          </ac:spMkLst>
        </pc:spChg>
        <pc:picChg chg="add mod">
          <ac:chgData name="CHEN, KATHY (PGR)" userId="S::u2267086@live.warwick.ac.uk::33ad319c-faab-44e7-b730-ab3160d18fae" providerId="AD" clId="Web-{78954B45-F872-44E0-BFA9-08B64AD4EEBC}" dt="2023-02-24T20:34:48.466" v="499" actId="1076"/>
          <ac:picMkLst>
            <pc:docMk/>
            <pc:sldMk cId="3753474346" sldId="465"/>
            <ac:picMk id="8" creationId="{AC1A207F-433B-C96D-18B5-100714DDFD92}"/>
          </ac:picMkLst>
        </pc:picChg>
      </pc:sldChg>
      <pc:sldChg chg="delSp modSp add replId">
        <pc:chgData name="CHEN, KATHY (PGR)" userId="S::u2267086@live.warwick.ac.uk::33ad319c-faab-44e7-b730-ab3160d18fae" providerId="AD" clId="Web-{78954B45-F872-44E0-BFA9-08B64AD4EEBC}" dt="2023-02-24T20:36:37.140" v="550" actId="20577"/>
        <pc:sldMkLst>
          <pc:docMk/>
          <pc:sldMk cId="3985279411" sldId="466"/>
        </pc:sldMkLst>
        <pc:spChg chg="mod">
          <ac:chgData name="CHEN, KATHY (PGR)" userId="S::u2267086@live.warwick.ac.uk::33ad319c-faab-44e7-b730-ab3160d18fae" providerId="AD" clId="Web-{78954B45-F872-44E0-BFA9-08B64AD4EEBC}" dt="2023-02-24T20:36:37.140" v="550" actId="20577"/>
          <ac:spMkLst>
            <pc:docMk/>
            <pc:sldMk cId="3985279411" sldId="466"/>
            <ac:spMk id="3" creationId="{6BBFEDCC-1B51-5E8D-72D3-3AE797F1178F}"/>
          </ac:spMkLst>
        </pc:spChg>
        <pc:picChg chg="del">
          <ac:chgData name="CHEN, KATHY (PGR)" userId="S::u2267086@live.warwick.ac.uk::33ad319c-faab-44e7-b730-ab3160d18fae" providerId="AD" clId="Web-{78954B45-F872-44E0-BFA9-08B64AD4EEBC}" dt="2023-02-24T20:35:55.827" v="540"/>
          <ac:picMkLst>
            <pc:docMk/>
            <pc:sldMk cId="3985279411" sldId="466"/>
            <ac:picMk id="8" creationId="{AC1A207F-433B-C96D-18B5-100714DDFD92}"/>
          </ac:picMkLst>
        </pc:picChg>
      </pc:sldChg>
      <pc:sldChg chg="modSp add replId">
        <pc:chgData name="CHEN, KATHY (PGR)" userId="S::u2267086@live.warwick.ac.uk::33ad319c-faab-44e7-b730-ab3160d18fae" providerId="AD" clId="Web-{78954B45-F872-44E0-BFA9-08B64AD4EEBC}" dt="2023-02-24T20:38:24.268" v="581" actId="20577"/>
        <pc:sldMkLst>
          <pc:docMk/>
          <pc:sldMk cId="4185150383" sldId="467"/>
        </pc:sldMkLst>
        <pc:spChg chg="mod">
          <ac:chgData name="CHEN, KATHY (PGR)" userId="S::u2267086@live.warwick.ac.uk::33ad319c-faab-44e7-b730-ab3160d18fae" providerId="AD" clId="Web-{78954B45-F872-44E0-BFA9-08B64AD4EEBC}" dt="2023-02-24T20:37:05.875" v="557" actId="20577"/>
          <ac:spMkLst>
            <pc:docMk/>
            <pc:sldMk cId="4185150383" sldId="467"/>
            <ac:spMk id="2" creationId="{20C34B7D-E70A-2934-8E22-8DFD850923A8}"/>
          </ac:spMkLst>
        </pc:spChg>
        <pc:spChg chg="mod">
          <ac:chgData name="CHEN, KATHY (PGR)" userId="S::u2267086@live.warwick.ac.uk::33ad319c-faab-44e7-b730-ab3160d18fae" providerId="AD" clId="Web-{78954B45-F872-44E0-BFA9-08B64AD4EEBC}" dt="2023-02-24T20:38:24.268" v="581" actId="20577"/>
          <ac:spMkLst>
            <pc:docMk/>
            <pc:sldMk cId="4185150383" sldId="467"/>
            <ac:spMk id="3" creationId="{6BBFEDCC-1B51-5E8D-72D3-3AE797F1178F}"/>
          </ac:spMkLst>
        </pc:spChg>
      </pc:sldChg>
      <pc:sldChg chg="addSp modSp add replId">
        <pc:chgData name="CHEN, KATHY (PGR)" userId="S::u2267086@live.warwick.ac.uk::33ad319c-faab-44e7-b730-ab3160d18fae" providerId="AD" clId="Web-{78954B45-F872-44E0-BFA9-08B64AD4EEBC}" dt="2023-02-24T20:40:03.575" v="634" actId="20577"/>
        <pc:sldMkLst>
          <pc:docMk/>
          <pc:sldMk cId="293196160" sldId="468"/>
        </pc:sldMkLst>
        <pc:spChg chg="mod">
          <ac:chgData name="CHEN, KATHY (PGR)" userId="S::u2267086@live.warwick.ac.uk::33ad319c-faab-44e7-b730-ab3160d18fae" providerId="AD" clId="Web-{78954B45-F872-44E0-BFA9-08B64AD4EEBC}" dt="2023-02-24T20:40:03.575" v="634" actId="20577"/>
          <ac:spMkLst>
            <pc:docMk/>
            <pc:sldMk cId="293196160" sldId="468"/>
            <ac:spMk id="3" creationId="{6BBFEDCC-1B51-5E8D-72D3-3AE797F1178F}"/>
          </ac:spMkLst>
        </pc:spChg>
        <pc:picChg chg="add mod">
          <ac:chgData name="CHEN, KATHY (PGR)" userId="S::u2267086@live.warwick.ac.uk::33ad319c-faab-44e7-b730-ab3160d18fae" providerId="AD" clId="Web-{78954B45-F872-44E0-BFA9-08B64AD4EEBC}" dt="2023-02-24T20:39:28.394" v="607" actId="1076"/>
          <ac:picMkLst>
            <pc:docMk/>
            <pc:sldMk cId="293196160" sldId="468"/>
            <ac:picMk id="6" creationId="{360369DB-1F29-0E8D-46DB-374779895D5A}"/>
          </ac:picMkLst>
        </pc:picChg>
      </pc:sldChg>
      <pc:sldChg chg="delSp modSp add replId">
        <pc:chgData name="CHEN, KATHY (PGR)" userId="S::u2267086@live.warwick.ac.uk::33ad319c-faab-44e7-b730-ab3160d18fae" providerId="AD" clId="Web-{78954B45-F872-44E0-BFA9-08B64AD4EEBC}" dt="2023-02-24T20:41:41.330" v="666" actId="20577"/>
        <pc:sldMkLst>
          <pc:docMk/>
          <pc:sldMk cId="1012317281" sldId="469"/>
        </pc:sldMkLst>
        <pc:spChg chg="mod">
          <ac:chgData name="CHEN, KATHY (PGR)" userId="S::u2267086@live.warwick.ac.uk::33ad319c-faab-44e7-b730-ab3160d18fae" providerId="AD" clId="Web-{78954B45-F872-44E0-BFA9-08B64AD4EEBC}" dt="2023-02-24T20:41:41.330" v="666" actId="20577"/>
          <ac:spMkLst>
            <pc:docMk/>
            <pc:sldMk cId="1012317281" sldId="469"/>
            <ac:spMk id="3" creationId="{6BBFEDCC-1B51-5E8D-72D3-3AE797F1178F}"/>
          </ac:spMkLst>
        </pc:spChg>
        <pc:picChg chg="del">
          <ac:chgData name="CHEN, KATHY (PGR)" userId="S::u2267086@live.warwick.ac.uk::33ad319c-faab-44e7-b730-ab3160d18fae" providerId="AD" clId="Web-{78954B45-F872-44E0-BFA9-08B64AD4EEBC}" dt="2023-02-24T20:40:07.124" v="636"/>
          <ac:picMkLst>
            <pc:docMk/>
            <pc:sldMk cId="1012317281" sldId="469"/>
            <ac:picMk id="6" creationId="{360369DB-1F29-0E8D-46DB-374779895D5A}"/>
          </ac:picMkLst>
        </pc:picChg>
      </pc:sldChg>
      <pc:sldChg chg="modSp add replId">
        <pc:chgData name="CHEN, KATHY (PGR)" userId="S::u2267086@live.warwick.ac.uk::33ad319c-faab-44e7-b730-ab3160d18fae" providerId="AD" clId="Web-{78954B45-F872-44E0-BFA9-08B64AD4EEBC}" dt="2023-02-24T20:42:59.863" v="688" actId="1076"/>
        <pc:sldMkLst>
          <pc:docMk/>
          <pc:sldMk cId="2761346952" sldId="470"/>
        </pc:sldMkLst>
        <pc:spChg chg="mod">
          <ac:chgData name="CHEN, KATHY (PGR)" userId="S::u2267086@live.warwick.ac.uk::33ad319c-faab-44e7-b730-ab3160d18fae" providerId="AD" clId="Web-{78954B45-F872-44E0-BFA9-08B64AD4EEBC}" dt="2023-02-24T20:42:59.863" v="688" actId="1076"/>
          <ac:spMkLst>
            <pc:docMk/>
            <pc:sldMk cId="2761346952" sldId="470"/>
            <ac:spMk id="3" creationId="{6BBFEDCC-1B51-5E8D-72D3-3AE797F1178F}"/>
          </ac:spMkLst>
        </pc:spChg>
      </pc:sldChg>
      <pc:sldChg chg="addSp modSp add replId">
        <pc:chgData name="CHEN, KATHY (PGR)" userId="S::u2267086@live.warwick.ac.uk::33ad319c-faab-44e7-b730-ab3160d18fae" providerId="AD" clId="Web-{78954B45-F872-44E0-BFA9-08B64AD4EEBC}" dt="2023-02-24T20:44:12.944" v="714" actId="20577"/>
        <pc:sldMkLst>
          <pc:docMk/>
          <pc:sldMk cId="3531920251" sldId="471"/>
        </pc:sldMkLst>
        <pc:spChg chg="mod">
          <ac:chgData name="CHEN, KATHY (PGR)" userId="S::u2267086@live.warwick.ac.uk::33ad319c-faab-44e7-b730-ab3160d18fae" providerId="AD" clId="Web-{78954B45-F872-44E0-BFA9-08B64AD4EEBC}" dt="2023-02-24T20:44:12.944" v="714" actId="20577"/>
          <ac:spMkLst>
            <pc:docMk/>
            <pc:sldMk cId="3531920251" sldId="471"/>
            <ac:spMk id="3" creationId="{6BBFEDCC-1B51-5E8D-72D3-3AE797F1178F}"/>
          </ac:spMkLst>
        </pc:spChg>
        <pc:picChg chg="add mod">
          <ac:chgData name="CHEN, KATHY (PGR)" userId="S::u2267086@live.warwick.ac.uk::33ad319c-faab-44e7-b730-ab3160d18fae" providerId="AD" clId="Web-{78954B45-F872-44E0-BFA9-08B64AD4EEBC}" dt="2023-02-24T20:43:34.974" v="695" actId="1076"/>
          <ac:picMkLst>
            <pc:docMk/>
            <pc:sldMk cId="3531920251" sldId="471"/>
            <ac:picMk id="6" creationId="{685DB22E-65CF-8804-3953-69101D8B3BEB}"/>
          </ac:picMkLst>
        </pc:picChg>
      </pc:sldChg>
    </pc:docChg>
  </pc:docChgLst>
  <pc:docChgLst>
    <pc:chgData name="CHEN, KATHY (PGR)" userId="S::u2267086@live.warwick.ac.uk::33ad319c-faab-44e7-b730-ab3160d18fae" providerId="AD" clId="Web-{0B2EFFB3-8048-4939-82BF-D8895F5CEFCE}"/>
    <pc:docChg chg="delSld modSld">
      <pc:chgData name="CHEN, KATHY (PGR)" userId="S::u2267086@live.warwick.ac.uk::33ad319c-faab-44e7-b730-ab3160d18fae" providerId="AD" clId="Web-{0B2EFFB3-8048-4939-82BF-D8895F5CEFCE}" dt="2023-02-23T19:50:34.599" v="40"/>
      <pc:docMkLst>
        <pc:docMk/>
      </pc:docMkLst>
      <pc:sldChg chg="modSp">
        <pc:chgData name="CHEN, KATHY (PGR)" userId="S::u2267086@live.warwick.ac.uk::33ad319c-faab-44e7-b730-ab3160d18fae" providerId="AD" clId="Web-{0B2EFFB3-8048-4939-82BF-D8895F5CEFCE}" dt="2023-02-23T19:50:13.973" v="16" actId="20577"/>
        <pc:sldMkLst>
          <pc:docMk/>
          <pc:sldMk cId="419606111" sldId="449"/>
        </pc:sldMkLst>
        <pc:spChg chg="mod">
          <ac:chgData name="CHEN, KATHY (PGR)" userId="S::u2267086@live.warwick.ac.uk::33ad319c-faab-44e7-b730-ab3160d18fae" providerId="AD" clId="Web-{0B2EFFB3-8048-4939-82BF-D8895F5CEFCE}" dt="2023-02-23T19:50:13.973" v="16" actId="20577"/>
          <ac:spMkLst>
            <pc:docMk/>
            <pc:sldMk cId="419606111" sldId="449"/>
            <ac:spMk id="3" creationId="{6BBFEDCC-1B51-5E8D-72D3-3AE797F1178F}"/>
          </ac:spMkLst>
        </pc:spChg>
        <pc:spChg chg="mod">
          <ac:chgData name="CHEN, KATHY (PGR)" userId="S::u2267086@live.warwick.ac.uk::33ad319c-faab-44e7-b730-ab3160d18fae" providerId="AD" clId="Web-{0B2EFFB3-8048-4939-82BF-D8895F5CEFCE}" dt="2023-02-23T19:50:01.551" v="13" actId="20577"/>
          <ac:spMkLst>
            <pc:docMk/>
            <pc:sldMk cId="419606111" sldId="449"/>
            <ac:spMk id="7" creationId="{7EBA17EC-68BE-5A68-472A-4B0E6C21DA87}"/>
          </ac:spMkLst>
        </pc:spChg>
      </pc:sldChg>
      <pc:sldChg chg="del">
        <pc:chgData name="CHEN, KATHY (PGR)" userId="S::u2267086@live.warwick.ac.uk::33ad319c-faab-44e7-b730-ab3160d18fae" providerId="AD" clId="Web-{0B2EFFB3-8048-4939-82BF-D8895F5CEFCE}" dt="2023-02-23T19:50:15.317" v="17"/>
        <pc:sldMkLst>
          <pc:docMk/>
          <pc:sldMk cId="363734938" sldId="450"/>
        </pc:sldMkLst>
      </pc:sldChg>
      <pc:sldChg chg="del">
        <pc:chgData name="CHEN, KATHY (PGR)" userId="S::u2267086@live.warwick.ac.uk::33ad319c-faab-44e7-b730-ab3160d18fae" providerId="AD" clId="Web-{0B2EFFB3-8048-4939-82BF-D8895F5CEFCE}" dt="2023-02-23T19:50:16.458" v="18"/>
        <pc:sldMkLst>
          <pc:docMk/>
          <pc:sldMk cId="1672450895" sldId="451"/>
        </pc:sldMkLst>
      </pc:sldChg>
      <pc:sldChg chg="del">
        <pc:chgData name="CHEN, KATHY (PGR)" userId="S::u2267086@live.warwick.ac.uk::33ad319c-faab-44e7-b730-ab3160d18fae" providerId="AD" clId="Web-{0B2EFFB3-8048-4939-82BF-D8895F5CEFCE}" dt="2023-02-23T19:50:17.052" v="19"/>
        <pc:sldMkLst>
          <pc:docMk/>
          <pc:sldMk cId="3122269301" sldId="452"/>
        </pc:sldMkLst>
      </pc:sldChg>
      <pc:sldChg chg="del">
        <pc:chgData name="CHEN, KATHY (PGR)" userId="S::u2267086@live.warwick.ac.uk::33ad319c-faab-44e7-b730-ab3160d18fae" providerId="AD" clId="Web-{0B2EFFB3-8048-4939-82BF-D8895F5CEFCE}" dt="2023-02-23T19:50:19.083" v="20"/>
        <pc:sldMkLst>
          <pc:docMk/>
          <pc:sldMk cId="689428942" sldId="453"/>
        </pc:sldMkLst>
      </pc:sldChg>
      <pc:sldChg chg="del">
        <pc:chgData name="CHEN, KATHY (PGR)" userId="S::u2267086@live.warwick.ac.uk::33ad319c-faab-44e7-b730-ab3160d18fae" providerId="AD" clId="Web-{0B2EFFB3-8048-4939-82BF-D8895F5CEFCE}" dt="2023-02-23T19:50:20.021" v="21"/>
        <pc:sldMkLst>
          <pc:docMk/>
          <pc:sldMk cId="1177022484" sldId="454"/>
        </pc:sldMkLst>
      </pc:sldChg>
      <pc:sldChg chg="del">
        <pc:chgData name="CHEN, KATHY (PGR)" userId="S::u2267086@live.warwick.ac.uk::33ad319c-faab-44e7-b730-ab3160d18fae" providerId="AD" clId="Web-{0B2EFFB3-8048-4939-82BF-D8895F5CEFCE}" dt="2023-02-23T19:50:22.021" v="22"/>
        <pc:sldMkLst>
          <pc:docMk/>
          <pc:sldMk cId="1014504458" sldId="455"/>
        </pc:sldMkLst>
      </pc:sldChg>
      <pc:sldChg chg="del">
        <pc:chgData name="CHEN, KATHY (PGR)" userId="S::u2267086@live.warwick.ac.uk::33ad319c-faab-44e7-b730-ab3160d18fae" providerId="AD" clId="Web-{0B2EFFB3-8048-4939-82BF-D8895F5CEFCE}" dt="2023-02-23T19:50:22.583" v="23"/>
        <pc:sldMkLst>
          <pc:docMk/>
          <pc:sldMk cId="2893301031" sldId="456"/>
        </pc:sldMkLst>
      </pc:sldChg>
      <pc:sldChg chg="del">
        <pc:chgData name="CHEN, KATHY (PGR)" userId="S::u2267086@live.warwick.ac.uk::33ad319c-faab-44e7-b730-ab3160d18fae" providerId="AD" clId="Web-{0B2EFFB3-8048-4939-82BF-D8895F5CEFCE}" dt="2023-02-23T19:50:23.693" v="24"/>
        <pc:sldMkLst>
          <pc:docMk/>
          <pc:sldMk cId="612381292" sldId="457"/>
        </pc:sldMkLst>
      </pc:sldChg>
      <pc:sldChg chg="del">
        <pc:chgData name="CHEN, KATHY (PGR)" userId="S::u2267086@live.warwick.ac.uk::33ad319c-faab-44e7-b730-ab3160d18fae" providerId="AD" clId="Web-{0B2EFFB3-8048-4939-82BF-D8895F5CEFCE}" dt="2023-02-23T19:50:23.958" v="25"/>
        <pc:sldMkLst>
          <pc:docMk/>
          <pc:sldMk cId="1829953489" sldId="458"/>
        </pc:sldMkLst>
      </pc:sldChg>
      <pc:sldChg chg="del">
        <pc:chgData name="CHEN, KATHY (PGR)" userId="S::u2267086@live.warwick.ac.uk::33ad319c-faab-44e7-b730-ab3160d18fae" providerId="AD" clId="Web-{0B2EFFB3-8048-4939-82BF-D8895F5CEFCE}" dt="2023-02-23T19:50:24.489" v="26"/>
        <pc:sldMkLst>
          <pc:docMk/>
          <pc:sldMk cId="3236364565" sldId="459"/>
        </pc:sldMkLst>
      </pc:sldChg>
      <pc:sldChg chg="del">
        <pc:chgData name="CHEN, KATHY (PGR)" userId="S::u2267086@live.warwick.ac.uk::33ad319c-faab-44e7-b730-ab3160d18fae" providerId="AD" clId="Web-{0B2EFFB3-8048-4939-82BF-D8895F5CEFCE}" dt="2023-02-23T19:50:25.286" v="28"/>
        <pc:sldMkLst>
          <pc:docMk/>
          <pc:sldMk cId="329614158" sldId="460"/>
        </pc:sldMkLst>
      </pc:sldChg>
      <pc:sldChg chg="del">
        <pc:chgData name="CHEN, KATHY (PGR)" userId="S::u2267086@live.warwick.ac.uk::33ad319c-faab-44e7-b730-ab3160d18fae" providerId="AD" clId="Web-{0B2EFFB3-8048-4939-82BF-D8895F5CEFCE}" dt="2023-02-23T19:50:24.755" v="27"/>
        <pc:sldMkLst>
          <pc:docMk/>
          <pc:sldMk cId="3744747732" sldId="461"/>
        </pc:sldMkLst>
      </pc:sldChg>
      <pc:sldChg chg="del">
        <pc:chgData name="CHEN, KATHY (PGR)" userId="S::u2267086@live.warwick.ac.uk::33ad319c-faab-44e7-b730-ab3160d18fae" providerId="AD" clId="Web-{0B2EFFB3-8048-4939-82BF-D8895F5CEFCE}" dt="2023-02-23T19:50:25.833" v="29"/>
        <pc:sldMkLst>
          <pc:docMk/>
          <pc:sldMk cId="1860903639" sldId="462"/>
        </pc:sldMkLst>
      </pc:sldChg>
      <pc:sldChg chg="del">
        <pc:chgData name="CHEN, KATHY (PGR)" userId="S::u2267086@live.warwick.ac.uk::33ad319c-faab-44e7-b730-ab3160d18fae" providerId="AD" clId="Web-{0B2EFFB3-8048-4939-82BF-D8895F5CEFCE}" dt="2023-02-23T19:50:26.349" v="30"/>
        <pc:sldMkLst>
          <pc:docMk/>
          <pc:sldMk cId="1761184995" sldId="463"/>
        </pc:sldMkLst>
      </pc:sldChg>
      <pc:sldChg chg="del">
        <pc:chgData name="CHEN, KATHY (PGR)" userId="S::u2267086@live.warwick.ac.uk::33ad319c-faab-44e7-b730-ab3160d18fae" providerId="AD" clId="Web-{0B2EFFB3-8048-4939-82BF-D8895F5CEFCE}" dt="2023-02-23T19:50:27.177" v="31"/>
        <pc:sldMkLst>
          <pc:docMk/>
          <pc:sldMk cId="4028513012" sldId="464"/>
        </pc:sldMkLst>
      </pc:sldChg>
      <pc:sldChg chg="del">
        <pc:chgData name="CHEN, KATHY (PGR)" userId="S::u2267086@live.warwick.ac.uk::33ad319c-faab-44e7-b730-ab3160d18fae" providerId="AD" clId="Web-{0B2EFFB3-8048-4939-82BF-D8895F5CEFCE}" dt="2023-02-23T19:50:27.333" v="32"/>
        <pc:sldMkLst>
          <pc:docMk/>
          <pc:sldMk cId="579414303" sldId="465"/>
        </pc:sldMkLst>
      </pc:sldChg>
      <pc:sldChg chg="del">
        <pc:chgData name="CHEN, KATHY (PGR)" userId="S::u2267086@live.warwick.ac.uk::33ad319c-faab-44e7-b730-ab3160d18fae" providerId="AD" clId="Web-{0B2EFFB3-8048-4939-82BF-D8895F5CEFCE}" dt="2023-02-23T19:50:28.052" v="33"/>
        <pc:sldMkLst>
          <pc:docMk/>
          <pc:sldMk cId="469404890" sldId="466"/>
        </pc:sldMkLst>
      </pc:sldChg>
      <pc:sldChg chg="del">
        <pc:chgData name="CHEN, KATHY (PGR)" userId="S::u2267086@live.warwick.ac.uk::33ad319c-faab-44e7-b730-ab3160d18fae" providerId="AD" clId="Web-{0B2EFFB3-8048-4939-82BF-D8895F5CEFCE}" dt="2023-02-23T19:50:29.599" v="34"/>
        <pc:sldMkLst>
          <pc:docMk/>
          <pc:sldMk cId="87493407" sldId="467"/>
        </pc:sldMkLst>
      </pc:sldChg>
      <pc:sldChg chg="del">
        <pc:chgData name="CHEN, KATHY (PGR)" userId="S::u2267086@live.warwick.ac.uk::33ad319c-faab-44e7-b730-ab3160d18fae" providerId="AD" clId="Web-{0B2EFFB3-8048-4939-82BF-D8895F5CEFCE}" dt="2023-02-23T19:50:29.990" v="35"/>
        <pc:sldMkLst>
          <pc:docMk/>
          <pc:sldMk cId="3052112299" sldId="468"/>
        </pc:sldMkLst>
      </pc:sldChg>
      <pc:sldChg chg="del">
        <pc:chgData name="CHEN, KATHY (PGR)" userId="S::u2267086@live.warwick.ac.uk::33ad319c-faab-44e7-b730-ab3160d18fae" providerId="AD" clId="Web-{0B2EFFB3-8048-4939-82BF-D8895F5CEFCE}" dt="2023-02-23T19:50:31.115" v="36"/>
        <pc:sldMkLst>
          <pc:docMk/>
          <pc:sldMk cId="3191240645" sldId="469"/>
        </pc:sldMkLst>
      </pc:sldChg>
      <pc:sldChg chg="del">
        <pc:chgData name="CHEN, KATHY (PGR)" userId="S::u2267086@live.warwick.ac.uk::33ad319c-faab-44e7-b730-ab3160d18fae" providerId="AD" clId="Web-{0B2EFFB3-8048-4939-82BF-D8895F5CEFCE}" dt="2023-02-23T19:50:31.505" v="37"/>
        <pc:sldMkLst>
          <pc:docMk/>
          <pc:sldMk cId="848507207" sldId="470"/>
        </pc:sldMkLst>
      </pc:sldChg>
      <pc:sldChg chg="del">
        <pc:chgData name="CHEN, KATHY (PGR)" userId="S::u2267086@live.warwick.ac.uk::33ad319c-faab-44e7-b730-ab3160d18fae" providerId="AD" clId="Web-{0B2EFFB3-8048-4939-82BF-D8895F5CEFCE}" dt="2023-02-23T19:50:32.662" v="38"/>
        <pc:sldMkLst>
          <pc:docMk/>
          <pc:sldMk cId="436284206" sldId="471"/>
        </pc:sldMkLst>
      </pc:sldChg>
      <pc:sldChg chg="del">
        <pc:chgData name="CHEN, KATHY (PGR)" userId="S::u2267086@live.warwick.ac.uk::33ad319c-faab-44e7-b730-ab3160d18fae" providerId="AD" clId="Web-{0B2EFFB3-8048-4939-82BF-D8895F5CEFCE}" dt="2023-02-23T19:50:33.568" v="39"/>
        <pc:sldMkLst>
          <pc:docMk/>
          <pc:sldMk cId="2476927181" sldId="472"/>
        </pc:sldMkLst>
      </pc:sldChg>
      <pc:sldChg chg="del">
        <pc:chgData name="CHEN, KATHY (PGR)" userId="S::u2267086@live.warwick.ac.uk::33ad319c-faab-44e7-b730-ab3160d18fae" providerId="AD" clId="Web-{0B2EFFB3-8048-4939-82BF-D8895F5CEFCE}" dt="2023-02-23T19:50:34.599" v="40"/>
        <pc:sldMkLst>
          <pc:docMk/>
          <pc:sldMk cId="2804290019" sldId="473"/>
        </pc:sldMkLst>
      </pc:sldChg>
    </pc:docChg>
  </pc:docChgLst>
  <pc:docChgLst>
    <pc:chgData clId="Web-{4412BEE1-D83E-C628-3E2A-A45F3F151D6B}"/>
    <pc:docChg chg="modSld">
      <pc:chgData name="" userId="" providerId="" clId="Web-{4412BEE1-D83E-C628-3E2A-A45F3F151D6B}" dt="2023-02-24T19:49:32.577" v="1" actId="20577"/>
      <pc:docMkLst>
        <pc:docMk/>
      </pc:docMkLst>
      <pc:sldChg chg="modSp">
        <pc:chgData name="" userId="" providerId="" clId="Web-{4412BEE1-D83E-C628-3E2A-A45F3F151D6B}" dt="2023-02-24T19:49:32.577" v="1" actId="20577"/>
        <pc:sldMkLst>
          <pc:docMk/>
          <pc:sldMk cId="419606111" sldId="449"/>
        </pc:sldMkLst>
        <pc:spChg chg="mod">
          <ac:chgData name="" userId="" providerId="" clId="Web-{4412BEE1-D83E-C628-3E2A-A45F3F151D6B}" dt="2023-02-24T19:49:32.577"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2B591022-9A1C-4771-AC32-9B18FC722784}"/>
    <pc:docChg chg="addSld modSld">
      <pc:chgData name="CHEN, KATHY (PGR)" userId="S::u2267086@live.warwick.ac.uk::33ad319c-faab-44e7-b730-ab3160d18fae" providerId="AD" clId="Web-{2B591022-9A1C-4771-AC32-9B18FC722784}" dt="2023-02-28T01:27:05.426" v="165" actId="20577"/>
      <pc:docMkLst>
        <pc:docMk/>
      </pc:docMkLst>
      <pc:sldChg chg="modSp add replId">
        <pc:chgData name="CHEN, KATHY (PGR)" userId="S::u2267086@live.warwick.ac.uk::33ad319c-faab-44e7-b730-ab3160d18fae" providerId="AD" clId="Web-{2B591022-9A1C-4771-AC32-9B18FC722784}" dt="2023-02-28T01:18:39.910" v="14" actId="14100"/>
        <pc:sldMkLst>
          <pc:docMk/>
          <pc:sldMk cId="2822433204" sldId="475"/>
        </pc:sldMkLst>
        <pc:spChg chg="mod">
          <ac:chgData name="CHEN, KATHY (PGR)" userId="S::u2267086@live.warwick.ac.uk::33ad319c-faab-44e7-b730-ab3160d18fae" providerId="AD" clId="Web-{2B591022-9A1C-4771-AC32-9B18FC722784}" dt="2023-02-28T01:18:13.581" v="10" actId="20577"/>
          <ac:spMkLst>
            <pc:docMk/>
            <pc:sldMk cId="2822433204" sldId="475"/>
            <ac:spMk id="2" creationId="{20C34B7D-E70A-2934-8E22-8DFD850923A8}"/>
          </ac:spMkLst>
        </pc:spChg>
        <pc:spChg chg="mod">
          <ac:chgData name="CHEN, KATHY (PGR)" userId="S::u2267086@live.warwick.ac.uk::33ad319c-faab-44e7-b730-ab3160d18fae" providerId="AD" clId="Web-{2B591022-9A1C-4771-AC32-9B18FC722784}" dt="2023-02-28T01:18:39.910" v="14" actId="14100"/>
          <ac:spMkLst>
            <pc:docMk/>
            <pc:sldMk cId="2822433204" sldId="475"/>
            <ac:spMk id="3" creationId="{6BBFEDCC-1B51-5E8D-72D3-3AE797F1178F}"/>
          </ac:spMkLst>
        </pc:spChg>
      </pc:sldChg>
      <pc:sldChg chg="addSp modSp add replId">
        <pc:chgData name="CHEN, KATHY (PGR)" userId="S::u2267086@live.warwick.ac.uk::33ad319c-faab-44e7-b730-ab3160d18fae" providerId="AD" clId="Web-{2B591022-9A1C-4771-AC32-9B18FC722784}" dt="2023-02-28T01:19:20.319" v="25" actId="1076"/>
        <pc:sldMkLst>
          <pc:docMk/>
          <pc:sldMk cId="1414639403" sldId="476"/>
        </pc:sldMkLst>
        <pc:spChg chg="mod">
          <ac:chgData name="CHEN, KATHY (PGR)" userId="S::u2267086@live.warwick.ac.uk::33ad319c-faab-44e7-b730-ab3160d18fae" providerId="AD" clId="Web-{2B591022-9A1C-4771-AC32-9B18FC722784}" dt="2023-02-28T01:19:07.381" v="20" actId="20577"/>
          <ac:spMkLst>
            <pc:docMk/>
            <pc:sldMk cId="1414639403" sldId="476"/>
            <ac:spMk id="3" creationId="{6BBFEDCC-1B51-5E8D-72D3-3AE797F1178F}"/>
          </ac:spMkLst>
        </pc:spChg>
        <pc:picChg chg="add mod">
          <ac:chgData name="CHEN, KATHY (PGR)" userId="S::u2267086@live.warwick.ac.uk::33ad319c-faab-44e7-b730-ab3160d18fae" providerId="AD" clId="Web-{2B591022-9A1C-4771-AC32-9B18FC722784}" dt="2023-02-28T01:19:20.319" v="25" actId="1076"/>
          <ac:picMkLst>
            <pc:docMk/>
            <pc:sldMk cId="1414639403" sldId="476"/>
            <ac:picMk id="6" creationId="{FA269518-15CD-F080-29E2-7287BBDC8F7A}"/>
          </ac:picMkLst>
        </pc:picChg>
      </pc:sldChg>
      <pc:sldChg chg="delSp modSp add replId">
        <pc:chgData name="CHEN, KATHY (PGR)" userId="S::u2267086@live.warwick.ac.uk::33ad319c-faab-44e7-b730-ab3160d18fae" providerId="AD" clId="Web-{2B591022-9A1C-4771-AC32-9B18FC722784}" dt="2023-02-28T01:19:57.306" v="34" actId="20577"/>
        <pc:sldMkLst>
          <pc:docMk/>
          <pc:sldMk cId="2120449853" sldId="477"/>
        </pc:sldMkLst>
        <pc:spChg chg="mod">
          <ac:chgData name="CHEN, KATHY (PGR)" userId="S::u2267086@live.warwick.ac.uk::33ad319c-faab-44e7-b730-ab3160d18fae" providerId="AD" clId="Web-{2B591022-9A1C-4771-AC32-9B18FC722784}" dt="2023-02-28T01:19:57.306" v="34" actId="20577"/>
          <ac:spMkLst>
            <pc:docMk/>
            <pc:sldMk cId="2120449853" sldId="477"/>
            <ac:spMk id="3" creationId="{6BBFEDCC-1B51-5E8D-72D3-3AE797F1178F}"/>
          </ac:spMkLst>
        </pc:spChg>
        <pc:picChg chg="del">
          <ac:chgData name="CHEN, KATHY (PGR)" userId="S::u2267086@live.warwick.ac.uk::33ad319c-faab-44e7-b730-ab3160d18fae" providerId="AD" clId="Web-{2B591022-9A1C-4771-AC32-9B18FC722784}" dt="2023-02-28T01:19:25.460" v="27"/>
          <ac:picMkLst>
            <pc:docMk/>
            <pc:sldMk cId="2120449853" sldId="477"/>
            <ac:picMk id="6" creationId="{FA269518-15CD-F080-29E2-7287BBDC8F7A}"/>
          </ac:picMkLst>
        </pc:picChg>
      </pc:sldChg>
      <pc:sldChg chg="modSp add replId">
        <pc:chgData name="CHEN, KATHY (PGR)" userId="S::u2267086@live.warwick.ac.uk::33ad319c-faab-44e7-b730-ab3160d18fae" providerId="AD" clId="Web-{2B591022-9A1C-4771-AC32-9B18FC722784}" dt="2023-02-28T01:20:09.119" v="43" actId="1076"/>
        <pc:sldMkLst>
          <pc:docMk/>
          <pc:sldMk cId="1447576767" sldId="478"/>
        </pc:sldMkLst>
        <pc:spChg chg="mod">
          <ac:chgData name="CHEN, KATHY (PGR)" userId="S::u2267086@live.warwick.ac.uk::33ad319c-faab-44e7-b730-ab3160d18fae" providerId="AD" clId="Web-{2B591022-9A1C-4771-AC32-9B18FC722784}" dt="2023-02-28T01:20:09.119" v="43" actId="1076"/>
          <ac:spMkLst>
            <pc:docMk/>
            <pc:sldMk cId="1447576767" sldId="478"/>
            <ac:spMk id="3" creationId="{6BBFEDCC-1B51-5E8D-72D3-3AE797F1178F}"/>
          </ac:spMkLst>
        </pc:spChg>
      </pc:sldChg>
      <pc:sldChg chg="addSp modSp add replId">
        <pc:chgData name="CHEN, KATHY (PGR)" userId="S::u2267086@live.warwick.ac.uk::33ad319c-faab-44e7-b730-ab3160d18fae" providerId="AD" clId="Web-{2B591022-9A1C-4771-AC32-9B18FC722784}" dt="2023-02-28T01:21:30.218" v="59" actId="20577"/>
        <pc:sldMkLst>
          <pc:docMk/>
          <pc:sldMk cId="3745122432" sldId="479"/>
        </pc:sldMkLst>
        <pc:spChg chg="mod">
          <ac:chgData name="CHEN, KATHY (PGR)" userId="S::u2267086@live.warwick.ac.uk::33ad319c-faab-44e7-b730-ab3160d18fae" providerId="AD" clId="Web-{2B591022-9A1C-4771-AC32-9B18FC722784}" dt="2023-02-28T01:21:30.218" v="59" actId="20577"/>
          <ac:spMkLst>
            <pc:docMk/>
            <pc:sldMk cId="3745122432" sldId="479"/>
            <ac:spMk id="3" creationId="{6BBFEDCC-1B51-5E8D-72D3-3AE797F1178F}"/>
          </ac:spMkLst>
        </pc:spChg>
        <pc:picChg chg="add mod">
          <ac:chgData name="CHEN, KATHY (PGR)" userId="S::u2267086@live.warwick.ac.uk::33ad319c-faab-44e7-b730-ab3160d18fae" providerId="AD" clId="Web-{2B591022-9A1C-4771-AC32-9B18FC722784}" dt="2023-02-28T01:21:16.264" v="55" actId="1076"/>
          <ac:picMkLst>
            <pc:docMk/>
            <pc:sldMk cId="3745122432" sldId="479"/>
            <ac:picMk id="6" creationId="{01DFC855-99E1-8CB4-585A-07A979286DC2}"/>
          </ac:picMkLst>
        </pc:picChg>
      </pc:sldChg>
      <pc:sldChg chg="addSp delSp modSp add replId">
        <pc:chgData name="CHEN, KATHY (PGR)" userId="S::u2267086@live.warwick.ac.uk::33ad319c-faab-44e7-b730-ab3160d18fae" providerId="AD" clId="Web-{2B591022-9A1C-4771-AC32-9B18FC722784}" dt="2023-02-28T01:22:15.767" v="71" actId="20577"/>
        <pc:sldMkLst>
          <pc:docMk/>
          <pc:sldMk cId="20603079" sldId="480"/>
        </pc:sldMkLst>
        <pc:spChg chg="mod">
          <ac:chgData name="CHEN, KATHY (PGR)" userId="S::u2267086@live.warwick.ac.uk::33ad319c-faab-44e7-b730-ab3160d18fae" providerId="AD" clId="Web-{2B591022-9A1C-4771-AC32-9B18FC722784}" dt="2023-02-28T01:22:15.767" v="71" actId="20577"/>
          <ac:spMkLst>
            <pc:docMk/>
            <pc:sldMk cId="20603079" sldId="480"/>
            <ac:spMk id="3" creationId="{6BBFEDCC-1B51-5E8D-72D3-3AE797F1178F}"/>
          </ac:spMkLst>
        </pc:spChg>
        <pc:picChg chg="del">
          <ac:chgData name="CHEN, KATHY (PGR)" userId="S::u2267086@live.warwick.ac.uk::33ad319c-faab-44e7-b730-ab3160d18fae" providerId="AD" clId="Web-{2B591022-9A1C-4771-AC32-9B18FC722784}" dt="2023-02-28T01:21:36.812" v="61"/>
          <ac:picMkLst>
            <pc:docMk/>
            <pc:sldMk cId="20603079" sldId="480"/>
            <ac:picMk id="6" creationId="{01DFC855-99E1-8CB4-585A-07A979286DC2}"/>
          </ac:picMkLst>
        </pc:picChg>
        <pc:picChg chg="add mod">
          <ac:chgData name="CHEN, KATHY (PGR)" userId="S::u2267086@live.warwick.ac.uk::33ad319c-faab-44e7-b730-ab3160d18fae" providerId="AD" clId="Web-{2B591022-9A1C-4771-AC32-9B18FC722784}" dt="2023-02-28T01:22:07.189" v="66" actId="1076"/>
          <ac:picMkLst>
            <pc:docMk/>
            <pc:sldMk cId="20603079" sldId="480"/>
            <ac:picMk id="8" creationId="{C60042FD-4E05-4380-FEC0-56A8DFC3BB75}"/>
          </ac:picMkLst>
        </pc:picChg>
      </pc:sldChg>
      <pc:sldChg chg="addSp delSp modSp add replId">
        <pc:chgData name="CHEN, KATHY (PGR)" userId="S::u2267086@live.warwick.ac.uk::33ad319c-faab-44e7-b730-ab3160d18fae" providerId="AD" clId="Web-{2B591022-9A1C-4771-AC32-9B18FC722784}" dt="2023-02-28T01:22:55.020" v="83" actId="20577"/>
        <pc:sldMkLst>
          <pc:docMk/>
          <pc:sldMk cId="2933775262" sldId="481"/>
        </pc:sldMkLst>
        <pc:spChg chg="mod">
          <ac:chgData name="CHEN, KATHY (PGR)" userId="S::u2267086@live.warwick.ac.uk::33ad319c-faab-44e7-b730-ab3160d18fae" providerId="AD" clId="Web-{2B591022-9A1C-4771-AC32-9B18FC722784}" dt="2023-02-28T01:22:55.020" v="83" actId="20577"/>
          <ac:spMkLst>
            <pc:docMk/>
            <pc:sldMk cId="2933775262" sldId="481"/>
            <ac:spMk id="3" creationId="{6BBFEDCC-1B51-5E8D-72D3-3AE797F1178F}"/>
          </ac:spMkLst>
        </pc:spChg>
        <pc:picChg chg="add mod">
          <ac:chgData name="CHEN, KATHY (PGR)" userId="S::u2267086@live.warwick.ac.uk::33ad319c-faab-44e7-b730-ab3160d18fae" providerId="AD" clId="Web-{2B591022-9A1C-4771-AC32-9B18FC722784}" dt="2023-02-28T01:22:45.175" v="78" actId="1076"/>
          <ac:picMkLst>
            <pc:docMk/>
            <pc:sldMk cId="2933775262" sldId="481"/>
            <ac:picMk id="6" creationId="{E5622E59-28AA-5F72-12EF-09DB3C8E0075}"/>
          </ac:picMkLst>
        </pc:picChg>
        <pc:picChg chg="del">
          <ac:chgData name="CHEN, KATHY (PGR)" userId="S::u2267086@live.warwick.ac.uk::33ad319c-faab-44e7-b730-ab3160d18fae" providerId="AD" clId="Web-{2B591022-9A1C-4771-AC32-9B18FC722784}" dt="2023-02-28T01:22:19.408" v="73"/>
          <ac:picMkLst>
            <pc:docMk/>
            <pc:sldMk cId="2933775262" sldId="481"/>
            <ac:picMk id="8" creationId="{C60042FD-4E05-4380-FEC0-56A8DFC3BB75}"/>
          </ac:picMkLst>
        </pc:picChg>
      </pc:sldChg>
      <pc:sldChg chg="addSp delSp modSp add replId">
        <pc:chgData name="CHEN, KATHY (PGR)" userId="S::u2267086@live.warwick.ac.uk::33ad319c-faab-44e7-b730-ab3160d18fae" providerId="AD" clId="Web-{2B591022-9A1C-4771-AC32-9B18FC722784}" dt="2023-02-28T01:23:27.975" v="94" actId="20577"/>
        <pc:sldMkLst>
          <pc:docMk/>
          <pc:sldMk cId="3088624864" sldId="482"/>
        </pc:sldMkLst>
        <pc:spChg chg="mod">
          <ac:chgData name="CHEN, KATHY (PGR)" userId="S::u2267086@live.warwick.ac.uk::33ad319c-faab-44e7-b730-ab3160d18fae" providerId="AD" clId="Web-{2B591022-9A1C-4771-AC32-9B18FC722784}" dt="2023-02-28T01:23:27.975" v="94" actId="20577"/>
          <ac:spMkLst>
            <pc:docMk/>
            <pc:sldMk cId="3088624864" sldId="482"/>
            <ac:spMk id="3" creationId="{6BBFEDCC-1B51-5E8D-72D3-3AE797F1178F}"/>
          </ac:spMkLst>
        </pc:spChg>
        <pc:picChg chg="del">
          <ac:chgData name="CHEN, KATHY (PGR)" userId="S::u2267086@live.warwick.ac.uk::33ad319c-faab-44e7-b730-ab3160d18fae" providerId="AD" clId="Web-{2B591022-9A1C-4771-AC32-9B18FC722784}" dt="2023-02-28T01:22:58.364" v="85"/>
          <ac:picMkLst>
            <pc:docMk/>
            <pc:sldMk cId="3088624864" sldId="482"/>
            <ac:picMk id="6" creationId="{E5622E59-28AA-5F72-12EF-09DB3C8E0075}"/>
          </ac:picMkLst>
        </pc:picChg>
        <pc:picChg chg="add mod">
          <ac:chgData name="CHEN, KATHY (PGR)" userId="S::u2267086@live.warwick.ac.uk::33ad319c-faab-44e7-b730-ab3160d18fae" providerId="AD" clId="Web-{2B591022-9A1C-4771-AC32-9B18FC722784}" dt="2023-02-28T01:23:23.412" v="90" actId="1076"/>
          <ac:picMkLst>
            <pc:docMk/>
            <pc:sldMk cId="3088624864" sldId="482"/>
            <ac:picMk id="8" creationId="{1A155EE4-ED78-1AF6-F70B-FD923C198154}"/>
          </ac:picMkLst>
        </pc:picChg>
      </pc:sldChg>
      <pc:sldChg chg="addSp delSp modSp add replId">
        <pc:chgData name="CHEN, KATHY (PGR)" userId="S::u2267086@live.warwick.ac.uk::33ad319c-faab-44e7-b730-ab3160d18fae" providerId="AD" clId="Web-{2B591022-9A1C-4771-AC32-9B18FC722784}" dt="2023-02-28T01:24:21.931" v="105"/>
        <pc:sldMkLst>
          <pc:docMk/>
          <pc:sldMk cId="3828226965" sldId="483"/>
        </pc:sldMkLst>
        <pc:spChg chg="mod">
          <ac:chgData name="CHEN, KATHY (PGR)" userId="S::u2267086@live.warwick.ac.uk::33ad319c-faab-44e7-b730-ab3160d18fae" providerId="AD" clId="Web-{2B591022-9A1C-4771-AC32-9B18FC722784}" dt="2023-02-28T01:24:05.571" v="102" actId="20577"/>
          <ac:spMkLst>
            <pc:docMk/>
            <pc:sldMk cId="3828226965" sldId="483"/>
            <ac:spMk id="3" creationId="{6BBFEDCC-1B51-5E8D-72D3-3AE797F1178F}"/>
          </ac:spMkLst>
        </pc:spChg>
        <pc:picChg chg="add del mod">
          <ac:chgData name="CHEN, KATHY (PGR)" userId="S::u2267086@live.warwick.ac.uk::33ad319c-faab-44e7-b730-ab3160d18fae" providerId="AD" clId="Web-{2B591022-9A1C-4771-AC32-9B18FC722784}" dt="2023-02-28T01:24:21.931" v="105"/>
          <ac:picMkLst>
            <pc:docMk/>
            <pc:sldMk cId="3828226965" sldId="483"/>
            <ac:picMk id="6" creationId="{76F78DD7-6713-FC09-F380-4C5F57443222}"/>
          </ac:picMkLst>
        </pc:picChg>
        <pc:picChg chg="del">
          <ac:chgData name="CHEN, KATHY (PGR)" userId="S::u2267086@live.warwick.ac.uk::33ad319c-faab-44e7-b730-ab3160d18fae" providerId="AD" clId="Web-{2B591022-9A1C-4771-AC32-9B18FC722784}" dt="2023-02-28T01:23:31.272" v="96"/>
          <ac:picMkLst>
            <pc:docMk/>
            <pc:sldMk cId="3828226965" sldId="483"/>
            <ac:picMk id="8" creationId="{1A155EE4-ED78-1AF6-F70B-FD923C198154}"/>
          </ac:picMkLst>
        </pc:picChg>
      </pc:sldChg>
      <pc:sldChg chg="addSp modSp add replId">
        <pc:chgData name="CHEN, KATHY (PGR)" userId="S::u2267086@live.warwick.ac.uk::33ad319c-faab-44e7-b730-ab3160d18fae" providerId="AD" clId="Web-{2B591022-9A1C-4771-AC32-9B18FC722784}" dt="2023-02-28T01:25:29.639" v="134" actId="20577"/>
        <pc:sldMkLst>
          <pc:docMk/>
          <pc:sldMk cId="1641537275" sldId="484"/>
        </pc:sldMkLst>
        <pc:spChg chg="mod">
          <ac:chgData name="CHEN, KATHY (PGR)" userId="S::u2267086@live.warwick.ac.uk::33ad319c-faab-44e7-b730-ab3160d18fae" providerId="AD" clId="Web-{2B591022-9A1C-4771-AC32-9B18FC722784}" dt="2023-02-28T01:25:29.639" v="134" actId="20577"/>
          <ac:spMkLst>
            <pc:docMk/>
            <pc:sldMk cId="1641537275" sldId="484"/>
            <ac:spMk id="3" creationId="{6BBFEDCC-1B51-5E8D-72D3-3AE797F1178F}"/>
          </ac:spMkLst>
        </pc:spChg>
        <pc:picChg chg="add mod">
          <ac:chgData name="CHEN, KATHY (PGR)" userId="S::u2267086@live.warwick.ac.uk::33ad319c-faab-44e7-b730-ab3160d18fae" providerId="AD" clId="Web-{2B591022-9A1C-4771-AC32-9B18FC722784}" dt="2023-02-28T01:25:03.106" v="113" actId="1076"/>
          <ac:picMkLst>
            <pc:docMk/>
            <pc:sldMk cId="1641537275" sldId="484"/>
            <ac:picMk id="6" creationId="{296A2ED1-179F-E1F4-C09F-700FFBD25C02}"/>
          </ac:picMkLst>
        </pc:picChg>
      </pc:sldChg>
      <pc:sldChg chg="addSp delSp modSp add replId">
        <pc:chgData name="CHEN, KATHY (PGR)" userId="S::u2267086@live.warwick.ac.uk::33ad319c-faab-44e7-b730-ab3160d18fae" providerId="AD" clId="Web-{2B591022-9A1C-4771-AC32-9B18FC722784}" dt="2023-02-28T01:26:36.080" v="152" actId="1076"/>
        <pc:sldMkLst>
          <pc:docMk/>
          <pc:sldMk cId="3292531725" sldId="485"/>
        </pc:sldMkLst>
        <pc:spChg chg="mod">
          <ac:chgData name="CHEN, KATHY (PGR)" userId="S::u2267086@live.warwick.ac.uk::33ad319c-faab-44e7-b730-ab3160d18fae" providerId="AD" clId="Web-{2B591022-9A1C-4771-AC32-9B18FC722784}" dt="2023-02-28T01:26:26.861" v="150" actId="20577"/>
          <ac:spMkLst>
            <pc:docMk/>
            <pc:sldMk cId="3292531725" sldId="485"/>
            <ac:spMk id="3" creationId="{6BBFEDCC-1B51-5E8D-72D3-3AE797F1178F}"/>
          </ac:spMkLst>
        </pc:spChg>
        <pc:picChg chg="del">
          <ac:chgData name="CHEN, KATHY (PGR)" userId="S::u2267086@live.warwick.ac.uk::33ad319c-faab-44e7-b730-ab3160d18fae" providerId="AD" clId="Web-{2B591022-9A1C-4771-AC32-9B18FC722784}" dt="2023-02-28T01:25:32.654" v="136"/>
          <ac:picMkLst>
            <pc:docMk/>
            <pc:sldMk cId="3292531725" sldId="485"/>
            <ac:picMk id="6" creationId="{296A2ED1-179F-E1F4-C09F-700FFBD25C02}"/>
          </ac:picMkLst>
        </pc:picChg>
        <pc:picChg chg="add mod">
          <ac:chgData name="CHEN, KATHY (PGR)" userId="S::u2267086@live.warwick.ac.uk::33ad319c-faab-44e7-b730-ab3160d18fae" providerId="AD" clId="Web-{2B591022-9A1C-4771-AC32-9B18FC722784}" dt="2023-02-28T01:26:36.080" v="152" actId="1076"/>
          <ac:picMkLst>
            <pc:docMk/>
            <pc:sldMk cId="3292531725" sldId="485"/>
            <ac:picMk id="8" creationId="{77130966-69D6-734D-AD04-8F69DADB11DA}"/>
          </ac:picMkLst>
        </pc:picChg>
      </pc:sldChg>
      <pc:sldChg chg="addSp modSp add replId">
        <pc:chgData name="CHEN, KATHY (PGR)" userId="S::u2267086@live.warwick.ac.uk::33ad319c-faab-44e7-b730-ab3160d18fae" providerId="AD" clId="Web-{2B591022-9A1C-4771-AC32-9B18FC722784}" dt="2023-02-28T01:27:05.426" v="165" actId="20577"/>
        <pc:sldMkLst>
          <pc:docMk/>
          <pc:sldMk cId="1968147528" sldId="486"/>
        </pc:sldMkLst>
        <pc:spChg chg="mod">
          <ac:chgData name="CHEN, KATHY (PGR)" userId="S::u2267086@live.warwick.ac.uk::33ad319c-faab-44e7-b730-ab3160d18fae" providerId="AD" clId="Web-{2B591022-9A1C-4771-AC32-9B18FC722784}" dt="2023-02-28T01:27:05.426" v="165" actId="20577"/>
          <ac:spMkLst>
            <pc:docMk/>
            <pc:sldMk cId="1968147528" sldId="486"/>
            <ac:spMk id="3" creationId="{6BBFEDCC-1B51-5E8D-72D3-3AE797F1178F}"/>
          </ac:spMkLst>
        </pc:spChg>
        <pc:picChg chg="add mod">
          <ac:chgData name="CHEN, KATHY (PGR)" userId="S::u2267086@live.warwick.ac.uk::33ad319c-faab-44e7-b730-ab3160d18fae" providerId="AD" clId="Web-{2B591022-9A1C-4771-AC32-9B18FC722784}" dt="2023-02-28T01:26:50.894" v="157" actId="1076"/>
          <ac:picMkLst>
            <pc:docMk/>
            <pc:sldMk cId="1968147528" sldId="486"/>
            <ac:picMk id="6" creationId="{18B24E76-9275-6ECB-E04C-3B987D495B7F}"/>
          </ac:picMkLst>
        </pc:picChg>
      </pc:sldChg>
    </pc:docChg>
  </pc:docChgLst>
  <pc:docChgLst>
    <pc:chgData name="CHEN, KATHY (PGR)" userId="S::u2267086@live.warwick.ac.uk::33ad319c-faab-44e7-b730-ab3160d18fae" providerId="AD" clId="Web-{534393D9-1DB3-4104-88F3-6C6C0B6C6BBD}"/>
    <pc:docChg chg="addSld delSld modSld">
      <pc:chgData name="CHEN, KATHY (PGR)" userId="S::u2267086@live.warwick.ac.uk::33ad319c-faab-44e7-b730-ab3160d18fae" providerId="AD" clId="Web-{534393D9-1DB3-4104-88F3-6C6C0B6C6BBD}" dt="2023-02-24T21:51:51.395" v="471" actId="20577"/>
      <pc:docMkLst>
        <pc:docMk/>
      </pc:docMkLst>
      <pc:sldChg chg="modSp">
        <pc:chgData name="CHEN, KATHY (PGR)" userId="S::u2267086@live.warwick.ac.uk::33ad319c-faab-44e7-b730-ab3160d18fae" providerId="AD" clId="Web-{534393D9-1DB3-4104-88F3-6C6C0B6C6BBD}" dt="2023-02-24T21:34:39.070" v="127" actId="20577"/>
        <pc:sldMkLst>
          <pc:docMk/>
          <pc:sldMk cId="419606111" sldId="449"/>
        </pc:sldMkLst>
        <pc:spChg chg="mod">
          <ac:chgData name="CHEN, KATHY (PGR)" userId="S::u2267086@live.warwick.ac.uk::33ad319c-faab-44e7-b730-ab3160d18fae" providerId="AD" clId="Web-{534393D9-1DB3-4104-88F3-6C6C0B6C6BBD}" dt="2023-02-24T21:34:39.070" v="127" actId="20577"/>
          <ac:spMkLst>
            <pc:docMk/>
            <pc:sldMk cId="419606111" sldId="449"/>
            <ac:spMk id="3" creationId="{6BBFEDCC-1B51-5E8D-72D3-3AE797F1178F}"/>
          </ac:spMkLst>
        </pc:spChg>
        <pc:spChg chg="mod">
          <ac:chgData name="CHEN, KATHY (PGR)" userId="S::u2267086@live.warwick.ac.uk::33ad319c-faab-44e7-b730-ab3160d18fae" providerId="AD" clId="Web-{534393D9-1DB3-4104-88F3-6C6C0B6C6BBD}" dt="2023-02-24T21:30:59.174" v="1" actId="20577"/>
          <ac:spMkLst>
            <pc:docMk/>
            <pc:sldMk cId="419606111" sldId="449"/>
            <ac:spMk id="7" creationId="{7EBA17EC-68BE-5A68-472A-4B0E6C21DA87}"/>
          </ac:spMkLst>
        </pc:spChg>
      </pc:sldChg>
      <pc:sldChg chg="delSp modSp">
        <pc:chgData name="CHEN, KATHY (PGR)" userId="S::u2267086@live.warwick.ac.uk::33ad319c-faab-44e7-b730-ab3160d18fae" providerId="AD" clId="Web-{534393D9-1DB3-4104-88F3-6C6C0B6C6BBD}" dt="2023-02-24T21:36:46.605" v="183" actId="20577"/>
        <pc:sldMkLst>
          <pc:docMk/>
          <pc:sldMk cId="2868258527" sldId="450"/>
        </pc:sldMkLst>
        <pc:spChg chg="mod">
          <ac:chgData name="CHEN, KATHY (PGR)" userId="S::u2267086@live.warwick.ac.uk::33ad319c-faab-44e7-b730-ab3160d18fae" providerId="AD" clId="Web-{534393D9-1DB3-4104-88F3-6C6C0B6C6BBD}" dt="2023-02-24T21:35:57.276" v="162" actId="20577"/>
          <ac:spMkLst>
            <pc:docMk/>
            <pc:sldMk cId="2868258527" sldId="450"/>
            <ac:spMk id="2" creationId="{20C34B7D-E70A-2934-8E22-8DFD850923A8}"/>
          </ac:spMkLst>
        </pc:spChg>
        <pc:spChg chg="mod">
          <ac:chgData name="CHEN, KATHY (PGR)" userId="S::u2267086@live.warwick.ac.uk::33ad319c-faab-44e7-b730-ab3160d18fae" providerId="AD" clId="Web-{534393D9-1DB3-4104-88F3-6C6C0B6C6BBD}" dt="2023-02-24T21:36:46.605" v="183" actId="20577"/>
          <ac:spMkLst>
            <pc:docMk/>
            <pc:sldMk cId="2868258527" sldId="450"/>
            <ac:spMk id="3" creationId="{6BBFEDCC-1B51-5E8D-72D3-3AE797F1178F}"/>
          </ac:spMkLst>
        </pc:spChg>
        <pc:spChg chg="mod">
          <ac:chgData name="CHEN, KATHY (PGR)" userId="S::u2267086@live.warwick.ac.uk::33ad319c-faab-44e7-b730-ab3160d18fae" providerId="AD" clId="Web-{534393D9-1DB3-4104-88F3-6C6C0B6C6BBD}" dt="2023-02-24T21:35:36.322" v="151" actId="20577"/>
          <ac:spMkLst>
            <pc:docMk/>
            <pc:sldMk cId="2868258527" sldId="450"/>
            <ac:spMk id="7" creationId="{7EBA17EC-68BE-5A68-472A-4B0E6C21DA87}"/>
          </ac:spMkLst>
        </pc:spChg>
        <pc:picChg chg="del">
          <ac:chgData name="CHEN, KATHY (PGR)" userId="S::u2267086@live.warwick.ac.uk::33ad319c-faab-44e7-b730-ab3160d18fae" providerId="AD" clId="Web-{534393D9-1DB3-4104-88F3-6C6C0B6C6BBD}" dt="2023-02-24T21:34:41.461" v="128"/>
          <ac:picMkLst>
            <pc:docMk/>
            <pc:sldMk cId="2868258527" sldId="450"/>
            <ac:picMk id="6" creationId="{7470E2A2-A3FB-2F29-89DB-0A9EEFFF4EA8}"/>
          </ac:picMkLst>
        </pc:picChg>
      </pc:sldChg>
      <pc:sldChg chg="modSp add replId">
        <pc:chgData name="CHEN, KATHY (PGR)" userId="S::u2267086@live.warwick.ac.uk::33ad319c-faab-44e7-b730-ab3160d18fae" providerId="AD" clId="Web-{534393D9-1DB3-4104-88F3-6C6C0B6C6BBD}" dt="2023-02-24T21:37:12.871" v="191" actId="1076"/>
        <pc:sldMkLst>
          <pc:docMk/>
          <pc:sldMk cId="1461407706" sldId="451"/>
        </pc:sldMkLst>
        <pc:spChg chg="mod">
          <ac:chgData name="CHEN, KATHY (PGR)" userId="S::u2267086@live.warwick.ac.uk::33ad319c-faab-44e7-b730-ab3160d18fae" providerId="AD" clId="Web-{534393D9-1DB3-4104-88F3-6C6C0B6C6BBD}" dt="2023-02-24T21:37:02.918" v="185" actId="1076"/>
          <ac:spMkLst>
            <pc:docMk/>
            <pc:sldMk cId="1461407706" sldId="451"/>
            <ac:spMk id="2" creationId="{20C34B7D-E70A-2934-8E22-8DFD850923A8}"/>
          </ac:spMkLst>
        </pc:spChg>
        <pc:spChg chg="mod">
          <ac:chgData name="CHEN, KATHY (PGR)" userId="S::u2267086@live.warwick.ac.uk::33ad319c-faab-44e7-b730-ab3160d18fae" providerId="AD" clId="Web-{534393D9-1DB3-4104-88F3-6C6C0B6C6BBD}" dt="2023-02-24T21:37:12.871" v="191" actId="1076"/>
          <ac:spMkLst>
            <pc:docMk/>
            <pc:sldMk cId="1461407706" sldId="451"/>
            <ac:spMk id="3" creationId="{6BBFEDCC-1B51-5E8D-72D3-3AE797F1178F}"/>
          </ac:spMkLst>
        </pc:spChg>
      </pc:sldChg>
      <pc:sldChg chg="del">
        <pc:chgData name="CHEN, KATHY (PGR)" userId="S::u2267086@live.warwick.ac.uk::33ad319c-faab-44e7-b730-ab3160d18fae" providerId="AD" clId="Web-{534393D9-1DB3-4104-88F3-6C6C0B6C6BBD}" dt="2023-02-24T21:34:43.055" v="129"/>
        <pc:sldMkLst>
          <pc:docMk/>
          <pc:sldMk cId="3511023268" sldId="451"/>
        </pc:sldMkLst>
      </pc:sldChg>
      <pc:sldChg chg="del">
        <pc:chgData name="CHEN, KATHY (PGR)" userId="S::u2267086@live.warwick.ac.uk::33ad319c-faab-44e7-b730-ab3160d18fae" providerId="AD" clId="Web-{534393D9-1DB3-4104-88F3-6C6C0B6C6BBD}" dt="2023-02-24T21:34:43.961" v="130"/>
        <pc:sldMkLst>
          <pc:docMk/>
          <pc:sldMk cId="1129979355" sldId="452"/>
        </pc:sldMkLst>
      </pc:sldChg>
      <pc:sldChg chg="modSp add replId">
        <pc:chgData name="CHEN, KATHY (PGR)" userId="S::u2267086@live.warwick.ac.uk::33ad319c-faab-44e7-b730-ab3160d18fae" providerId="AD" clId="Web-{534393D9-1DB3-4104-88F3-6C6C0B6C6BBD}" dt="2023-02-24T21:37:55.451" v="203" actId="20577"/>
        <pc:sldMkLst>
          <pc:docMk/>
          <pc:sldMk cId="1349630324" sldId="452"/>
        </pc:sldMkLst>
        <pc:spChg chg="mod">
          <ac:chgData name="CHEN, KATHY (PGR)" userId="S::u2267086@live.warwick.ac.uk::33ad319c-faab-44e7-b730-ab3160d18fae" providerId="AD" clId="Web-{534393D9-1DB3-4104-88F3-6C6C0B6C6BBD}" dt="2023-02-24T21:37:55.451" v="203" actId="20577"/>
          <ac:spMkLst>
            <pc:docMk/>
            <pc:sldMk cId="1349630324" sldId="452"/>
            <ac:spMk id="3" creationId="{6BBFEDCC-1B51-5E8D-72D3-3AE797F1178F}"/>
          </ac:spMkLst>
        </pc:spChg>
      </pc:sldChg>
      <pc:sldChg chg="del">
        <pc:chgData name="CHEN, KATHY (PGR)" userId="S::u2267086@live.warwick.ac.uk::33ad319c-faab-44e7-b730-ab3160d18fae" providerId="AD" clId="Web-{534393D9-1DB3-4104-88F3-6C6C0B6C6BBD}" dt="2023-02-24T21:34:44.805" v="131"/>
        <pc:sldMkLst>
          <pc:docMk/>
          <pc:sldMk cId="2720021639" sldId="453"/>
        </pc:sldMkLst>
      </pc:sldChg>
      <pc:sldChg chg="modSp add replId">
        <pc:chgData name="CHEN, KATHY (PGR)" userId="S::u2267086@live.warwick.ac.uk::33ad319c-faab-44e7-b730-ab3160d18fae" providerId="AD" clId="Web-{534393D9-1DB3-4104-88F3-6C6C0B6C6BBD}" dt="2023-02-24T21:38:58.124" v="221" actId="20577"/>
        <pc:sldMkLst>
          <pc:docMk/>
          <pc:sldMk cId="3378661532" sldId="453"/>
        </pc:sldMkLst>
        <pc:spChg chg="mod">
          <ac:chgData name="CHEN, KATHY (PGR)" userId="S::u2267086@live.warwick.ac.uk::33ad319c-faab-44e7-b730-ab3160d18fae" providerId="AD" clId="Web-{534393D9-1DB3-4104-88F3-6C6C0B6C6BBD}" dt="2023-02-24T21:38:58.124" v="221" actId="20577"/>
          <ac:spMkLst>
            <pc:docMk/>
            <pc:sldMk cId="3378661532" sldId="453"/>
            <ac:spMk id="3" creationId="{6BBFEDCC-1B51-5E8D-72D3-3AE797F1178F}"/>
          </ac:spMkLst>
        </pc:spChg>
      </pc:sldChg>
      <pc:sldChg chg="modSp add replId">
        <pc:chgData name="CHEN, KATHY (PGR)" userId="S::u2267086@live.warwick.ac.uk::33ad319c-faab-44e7-b730-ab3160d18fae" providerId="AD" clId="Web-{534393D9-1DB3-4104-88F3-6C6C0B6C6BBD}" dt="2023-02-24T21:39:21.906" v="232" actId="20577"/>
        <pc:sldMkLst>
          <pc:docMk/>
          <pc:sldMk cId="2628051933" sldId="454"/>
        </pc:sldMkLst>
        <pc:spChg chg="mod">
          <ac:chgData name="CHEN, KATHY (PGR)" userId="S::u2267086@live.warwick.ac.uk::33ad319c-faab-44e7-b730-ab3160d18fae" providerId="AD" clId="Web-{534393D9-1DB3-4104-88F3-6C6C0B6C6BBD}" dt="2023-02-24T21:39:21.906" v="232" actId="20577"/>
          <ac:spMkLst>
            <pc:docMk/>
            <pc:sldMk cId="2628051933" sldId="454"/>
            <ac:spMk id="3" creationId="{6BBFEDCC-1B51-5E8D-72D3-3AE797F1178F}"/>
          </ac:spMkLst>
        </pc:spChg>
      </pc:sldChg>
      <pc:sldChg chg="del">
        <pc:chgData name="CHEN, KATHY (PGR)" userId="S::u2267086@live.warwick.ac.uk::33ad319c-faab-44e7-b730-ab3160d18fae" providerId="AD" clId="Web-{534393D9-1DB3-4104-88F3-6C6C0B6C6BBD}" dt="2023-02-24T21:34:46.461" v="132"/>
        <pc:sldMkLst>
          <pc:docMk/>
          <pc:sldMk cId="3763362116" sldId="454"/>
        </pc:sldMkLst>
      </pc:sldChg>
      <pc:sldChg chg="modSp add replId">
        <pc:chgData name="CHEN, KATHY (PGR)" userId="S::u2267086@live.warwick.ac.uk::33ad319c-faab-44e7-b730-ab3160d18fae" providerId="AD" clId="Web-{534393D9-1DB3-4104-88F3-6C6C0B6C6BBD}" dt="2023-02-24T21:41:46.066" v="269" actId="20577"/>
        <pc:sldMkLst>
          <pc:docMk/>
          <pc:sldMk cId="3212571133" sldId="455"/>
        </pc:sldMkLst>
        <pc:spChg chg="mod">
          <ac:chgData name="CHEN, KATHY (PGR)" userId="S::u2267086@live.warwick.ac.uk::33ad319c-faab-44e7-b730-ab3160d18fae" providerId="AD" clId="Web-{534393D9-1DB3-4104-88F3-6C6C0B6C6BBD}" dt="2023-02-24T21:41:29.363" v="257" actId="20577"/>
          <ac:spMkLst>
            <pc:docMk/>
            <pc:sldMk cId="3212571133" sldId="455"/>
            <ac:spMk id="2" creationId="{20C34B7D-E70A-2934-8E22-8DFD850923A8}"/>
          </ac:spMkLst>
        </pc:spChg>
        <pc:spChg chg="mod">
          <ac:chgData name="CHEN, KATHY (PGR)" userId="S::u2267086@live.warwick.ac.uk::33ad319c-faab-44e7-b730-ab3160d18fae" providerId="AD" clId="Web-{534393D9-1DB3-4104-88F3-6C6C0B6C6BBD}" dt="2023-02-24T21:41:46.066" v="269" actId="20577"/>
          <ac:spMkLst>
            <pc:docMk/>
            <pc:sldMk cId="3212571133" sldId="455"/>
            <ac:spMk id="3" creationId="{6BBFEDCC-1B51-5E8D-72D3-3AE797F1178F}"/>
          </ac:spMkLst>
        </pc:spChg>
      </pc:sldChg>
      <pc:sldChg chg="del">
        <pc:chgData name="CHEN, KATHY (PGR)" userId="S::u2267086@live.warwick.ac.uk::33ad319c-faab-44e7-b730-ab3160d18fae" providerId="AD" clId="Web-{534393D9-1DB3-4104-88F3-6C6C0B6C6BBD}" dt="2023-02-24T21:34:48.633" v="133"/>
        <pc:sldMkLst>
          <pc:docMk/>
          <pc:sldMk cId="3925039813" sldId="455"/>
        </pc:sldMkLst>
      </pc:sldChg>
      <pc:sldChg chg="del">
        <pc:chgData name="CHEN, KATHY (PGR)" userId="S::u2267086@live.warwick.ac.uk::33ad319c-faab-44e7-b730-ab3160d18fae" providerId="AD" clId="Web-{534393D9-1DB3-4104-88F3-6C6C0B6C6BBD}" dt="2023-02-24T21:34:50.493" v="134"/>
        <pc:sldMkLst>
          <pc:docMk/>
          <pc:sldMk cId="3412708224" sldId="456"/>
        </pc:sldMkLst>
      </pc:sldChg>
      <pc:sldChg chg="modSp add replId">
        <pc:chgData name="CHEN, KATHY (PGR)" userId="S::u2267086@live.warwick.ac.uk::33ad319c-faab-44e7-b730-ab3160d18fae" providerId="AD" clId="Web-{534393D9-1DB3-4104-88F3-6C6C0B6C6BBD}" dt="2023-02-24T21:42:56.615" v="284" actId="20577"/>
        <pc:sldMkLst>
          <pc:docMk/>
          <pc:sldMk cId="4289794523" sldId="456"/>
        </pc:sldMkLst>
        <pc:spChg chg="mod">
          <ac:chgData name="CHEN, KATHY (PGR)" userId="S::u2267086@live.warwick.ac.uk::33ad319c-faab-44e7-b730-ab3160d18fae" providerId="AD" clId="Web-{534393D9-1DB3-4104-88F3-6C6C0B6C6BBD}" dt="2023-02-24T21:42:13.989" v="273" actId="20577"/>
          <ac:spMkLst>
            <pc:docMk/>
            <pc:sldMk cId="4289794523" sldId="456"/>
            <ac:spMk id="2" creationId="{20C34B7D-E70A-2934-8E22-8DFD850923A8}"/>
          </ac:spMkLst>
        </pc:spChg>
        <pc:spChg chg="mod">
          <ac:chgData name="CHEN, KATHY (PGR)" userId="S::u2267086@live.warwick.ac.uk::33ad319c-faab-44e7-b730-ab3160d18fae" providerId="AD" clId="Web-{534393D9-1DB3-4104-88F3-6C6C0B6C6BBD}" dt="2023-02-24T21:42:56.615" v="284" actId="20577"/>
          <ac:spMkLst>
            <pc:docMk/>
            <pc:sldMk cId="4289794523" sldId="456"/>
            <ac:spMk id="3" creationId="{6BBFEDCC-1B51-5E8D-72D3-3AE797F1178F}"/>
          </ac:spMkLst>
        </pc:spChg>
      </pc:sldChg>
      <pc:sldChg chg="del">
        <pc:chgData name="CHEN, KATHY (PGR)" userId="S::u2267086@live.warwick.ac.uk::33ad319c-faab-44e7-b730-ab3160d18fae" providerId="AD" clId="Web-{534393D9-1DB3-4104-88F3-6C6C0B6C6BBD}" dt="2023-02-24T21:34:51.586" v="135"/>
        <pc:sldMkLst>
          <pc:docMk/>
          <pc:sldMk cId="148011653" sldId="457"/>
        </pc:sldMkLst>
      </pc:sldChg>
      <pc:sldChg chg="modSp add replId">
        <pc:chgData name="CHEN, KATHY (PGR)" userId="S::u2267086@live.warwick.ac.uk::33ad319c-faab-44e7-b730-ab3160d18fae" providerId="AD" clId="Web-{534393D9-1DB3-4104-88F3-6C6C0B6C6BBD}" dt="2023-02-24T21:43:30.006" v="302" actId="20577"/>
        <pc:sldMkLst>
          <pc:docMk/>
          <pc:sldMk cId="2530550390" sldId="457"/>
        </pc:sldMkLst>
        <pc:spChg chg="mod">
          <ac:chgData name="CHEN, KATHY (PGR)" userId="S::u2267086@live.warwick.ac.uk::33ad319c-faab-44e7-b730-ab3160d18fae" providerId="AD" clId="Web-{534393D9-1DB3-4104-88F3-6C6C0B6C6BBD}" dt="2023-02-24T21:43:30.006" v="302" actId="20577"/>
          <ac:spMkLst>
            <pc:docMk/>
            <pc:sldMk cId="2530550390" sldId="457"/>
            <ac:spMk id="3" creationId="{6BBFEDCC-1B51-5E8D-72D3-3AE797F1178F}"/>
          </ac:spMkLst>
        </pc:spChg>
      </pc:sldChg>
      <pc:sldChg chg="addSp delSp modSp add replId">
        <pc:chgData name="CHEN, KATHY (PGR)" userId="S::u2267086@live.warwick.ac.uk::33ad319c-faab-44e7-b730-ab3160d18fae" providerId="AD" clId="Web-{534393D9-1DB3-4104-88F3-6C6C0B6C6BBD}" dt="2023-02-24T21:44:43.149" v="325" actId="20577"/>
        <pc:sldMkLst>
          <pc:docMk/>
          <pc:sldMk cId="2072905348" sldId="458"/>
        </pc:sldMkLst>
        <pc:spChg chg="mod">
          <ac:chgData name="CHEN, KATHY (PGR)" userId="S::u2267086@live.warwick.ac.uk::33ad319c-faab-44e7-b730-ab3160d18fae" providerId="AD" clId="Web-{534393D9-1DB3-4104-88F3-6C6C0B6C6BBD}" dt="2023-02-24T21:43:48.069" v="310" actId="20577"/>
          <ac:spMkLst>
            <pc:docMk/>
            <pc:sldMk cId="2072905348" sldId="458"/>
            <ac:spMk id="2" creationId="{20C34B7D-E70A-2934-8E22-8DFD850923A8}"/>
          </ac:spMkLst>
        </pc:spChg>
        <pc:spChg chg="mod">
          <ac:chgData name="CHEN, KATHY (PGR)" userId="S::u2267086@live.warwick.ac.uk::33ad319c-faab-44e7-b730-ab3160d18fae" providerId="AD" clId="Web-{534393D9-1DB3-4104-88F3-6C6C0B6C6BBD}" dt="2023-02-24T21:44:43.149" v="325" actId="20577"/>
          <ac:spMkLst>
            <pc:docMk/>
            <pc:sldMk cId="2072905348" sldId="458"/>
            <ac:spMk id="3" creationId="{6BBFEDCC-1B51-5E8D-72D3-3AE797F1178F}"/>
          </ac:spMkLst>
        </pc:spChg>
        <pc:picChg chg="add del mod">
          <ac:chgData name="CHEN, KATHY (PGR)" userId="S::u2267086@live.warwick.ac.uk::33ad319c-faab-44e7-b730-ab3160d18fae" providerId="AD" clId="Web-{534393D9-1DB3-4104-88F3-6C6C0B6C6BBD}" dt="2023-02-24T21:44:38.821" v="321"/>
          <ac:picMkLst>
            <pc:docMk/>
            <pc:sldMk cId="2072905348" sldId="458"/>
            <ac:picMk id="6" creationId="{B7AFA4EA-57DA-E299-4CD5-46A4D23ABDC4}"/>
          </ac:picMkLst>
        </pc:picChg>
      </pc:sldChg>
      <pc:sldChg chg="del">
        <pc:chgData name="CHEN, KATHY (PGR)" userId="S::u2267086@live.warwick.ac.uk::33ad319c-faab-44e7-b730-ab3160d18fae" providerId="AD" clId="Web-{534393D9-1DB3-4104-88F3-6C6C0B6C6BBD}" dt="2023-02-24T21:34:52.118" v="136"/>
        <pc:sldMkLst>
          <pc:docMk/>
          <pc:sldMk cId="4235667412" sldId="458"/>
        </pc:sldMkLst>
      </pc:sldChg>
      <pc:sldChg chg="del">
        <pc:chgData name="CHEN, KATHY (PGR)" userId="S::u2267086@live.warwick.ac.uk::33ad319c-faab-44e7-b730-ab3160d18fae" providerId="AD" clId="Web-{534393D9-1DB3-4104-88F3-6C6C0B6C6BBD}" dt="2023-02-24T21:34:53.102" v="137"/>
        <pc:sldMkLst>
          <pc:docMk/>
          <pc:sldMk cId="2492611409" sldId="459"/>
        </pc:sldMkLst>
      </pc:sldChg>
      <pc:sldChg chg="modSp add replId">
        <pc:chgData name="CHEN, KATHY (PGR)" userId="S::u2267086@live.warwick.ac.uk::33ad319c-faab-44e7-b730-ab3160d18fae" providerId="AD" clId="Web-{534393D9-1DB3-4104-88F3-6C6C0B6C6BBD}" dt="2023-02-24T21:44:52.962" v="328" actId="1076"/>
        <pc:sldMkLst>
          <pc:docMk/>
          <pc:sldMk cId="3530456612" sldId="459"/>
        </pc:sldMkLst>
        <pc:spChg chg="mod">
          <ac:chgData name="CHEN, KATHY (PGR)" userId="S::u2267086@live.warwick.ac.uk::33ad319c-faab-44e7-b730-ab3160d18fae" providerId="AD" clId="Web-{534393D9-1DB3-4104-88F3-6C6C0B6C6BBD}" dt="2023-02-24T21:44:49.087" v="327" actId="20577"/>
          <ac:spMkLst>
            <pc:docMk/>
            <pc:sldMk cId="3530456612" sldId="459"/>
            <ac:spMk id="3" creationId="{6BBFEDCC-1B51-5E8D-72D3-3AE797F1178F}"/>
          </ac:spMkLst>
        </pc:spChg>
        <pc:picChg chg="mod">
          <ac:chgData name="CHEN, KATHY (PGR)" userId="S::u2267086@live.warwick.ac.uk::33ad319c-faab-44e7-b730-ab3160d18fae" providerId="AD" clId="Web-{534393D9-1DB3-4104-88F3-6C6C0B6C6BBD}" dt="2023-02-24T21:44:52.962" v="328" actId="1076"/>
          <ac:picMkLst>
            <pc:docMk/>
            <pc:sldMk cId="3530456612" sldId="459"/>
            <ac:picMk id="6" creationId="{B7AFA4EA-57DA-E299-4CD5-46A4D23ABDC4}"/>
          </ac:picMkLst>
        </pc:picChg>
      </pc:sldChg>
      <pc:sldChg chg="del">
        <pc:chgData name="CHEN, KATHY (PGR)" userId="S::u2267086@live.warwick.ac.uk::33ad319c-faab-44e7-b730-ab3160d18fae" providerId="AD" clId="Web-{534393D9-1DB3-4104-88F3-6C6C0B6C6BBD}" dt="2023-02-24T21:34:54.040" v="138"/>
        <pc:sldMkLst>
          <pc:docMk/>
          <pc:sldMk cId="1936629647" sldId="460"/>
        </pc:sldMkLst>
      </pc:sldChg>
      <pc:sldChg chg="delSp modSp add replId">
        <pc:chgData name="CHEN, KATHY (PGR)" userId="S::u2267086@live.warwick.ac.uk::33ad319c-faab-44e7-b730-ab3160d18fae" providerId="AD" clId="Web-{534393D9-1DB3-4104-88F3-6C6C0B6C6BBD}" dt="2023-02-24T21:45:23.681" v="339" actId="20577"/>
        <pc:sldMkLst>
          <pc:docMk/>
          <pc:sldMk cId="2748875057" sldId="460"/>
        </pc:sldMkLst>
        <pc:spChg chg="mod">
          <ac:chgData name="CHEN, KATHY (PGR)" userId="S::u2267086@live.warwick.ac.uk::33ad319c-faab-44e7-b730-ab3160d18fae" providerId="AD" clId="Web-{534393D9-1DB3-4104-88F3-6C6C0B6C6BBD}" dt="2023-02-24T21:45:23.681" v="339" actId="20577"/>
          <ac:spMkLst>
            <pc:docMk/>
            <pc:sldMk cId="2748875057" sldId="460"/>
            <ac:spMk id="3" creationId="{6BBFEDCC-1B51-5E8D-72D3-3AE797F1178F}"/>
          </ac:spMkLst>
        </pc:spChg>
        <pc:picChg chg="del">
          <ac:chgData name="CHEN, KATHY (PGR)" userId="S::u2267086@live.warwick.ac.uk::33ad319c-faab-44e7-b730-ab3160d18fae" providerId="AD" clId="Web-{534393D9-1DB3-4104-88F3-6C6C0B6C6BBD}" dt="2023-02-24T21:44:57.462" v="330"/>
          <ac:picMkLst>
            <pc:docMk/>
            <pc:sldMk cId="2748875057" sldId="460"/>
            <ac:picMk id="6" creationId="{B7AFA4EA-57DA-E299-4CD5-46A4D23ABDC4}"/>
          </ac:picMkLst>
        </pc:picChg>
      </pc:sldChg>
      <pc:sldChg chg="modSp add replId">
        <pc:chgData name="CHEN, KATHY (PGR)" userId="S::u2267086@live.warwick.ac.uk::33ad319c-faab-44e7-b730-ab3160d18fae" providerId="AD" clId="Web-{534393D9-1DB3-4104-88F3-6C6C0B6C6BBD}" dt="2023-02-24T21:46:26.855" v="359" actId="20577"/>
        <pc:sldMkLst>
          <pc:docMk/>
          <pc:sldMk cId="602467106" sldId="461"/>
        </pc:sldMkLst>
        <pc:spChg chg="mod">
          <ac:chgData name="CHEN, KATHY (PGR)" userId="S::u2267086@live.warwick.ac.uk::33ad319c-faab-44e7-b730-ab3160d18fae" providerId="AD" clId="Web-{534393D9-1DB3-4104-88F3-6C6C0B6C6BBD}" dt="2023-02-24T21:45:49.604" v="346" actId="20577"/>
          <ac:spMkLst>
            <pc:docMk/>
            <pc:sldMk cId="602467106" sldId="461"/>
            <ac:spMk id="2" creationId="{20C34B7D-E70A-2934-8E22-8DFD850923A8}"/>
          </ac:spMkLst>
        </pc:spChg>
        <pc:spChg chg="mod">
          <ac:chgData name="CHEN, KATHY (PGR)" userId="S::u2267086@live.warwick.ac.uk::33ad319c-faab-44e7-b730-ab3160d18fae" providerId="AD" clId="Web-{534393D9-1DB3-4104-88F3-6C6C0B6C6BBD}" dt="2023-02-24T21:46:26.855" v="359" actId="20577"/>
          <ac:spMkLst>
            <pc:docMk/>
            <pc:sldMk cId="602467106" sldId="461"/>
            <ac:spMk id="3" creationId="{6BBFEDCC-1B51-5E8D-72D3-3AE797F1178F}"/>
          </ac:spMkLst>
        </pc:spChg>
      </pc:sldChg>
      <pc:sldChg chg="del">
        <pc:chgData name="CHEN, KATHY (PGR)" userId="S::u2267086@live.warwick.ac.uk::33ad319c-faab-44e7-b730-ab3160d18fae" providerId="AD" clId="Web-{534393D9-1DB3-4104-88F3-6C6C0B6C6BBD}" dt="2023-02-24T21:34:54.805" v="139"/>
        <pc:sldMkLst>
          <pc:docMk/>
          <pc:sldMk cId="468926117" sldId="462"/>
        </pc:sldMkLst>
      </pc:sldChg>
      <pc:sldChg chg="addSp modSp add replId">
        <pc:chgData name="CHEN, KATHY (PGR)" userId="S::u2267086@live.warwick.ac.uk::33ad319c-faab-44e7-b730-ab3160d18fae" providerId="AD" clId="Web-{534393D9-1DB3-4104-88F3-6C6C0B6C6BBD}" dt="2023-02-24T21:47:55.716" v="389" actId="1076"/>
        <pc:sldMkLst>
          <pc:docMk/>
          <pc:sldMk cId="1449516020" sldId="462"/>
        </pc:sldMkLst>
        <pc:spChg chg="mod">
          <ac:chgData name="CHEN, KATHY (PGR)" userId="S::u2267086@live.warwick.ac.uk::33ad319c-faab-44e7-b730-ab3160d18fae" providerId="AD" clId="Web-{534393D9-1DB3-4104-88F3-6C6C0B6C6BBD}" dt="2023-02-24T21:47:52.310" v="388" actId="20577"/>
          <ac:spMkLst>
            <pc:docMk/>
            <pc:sldMk cId="1449516020" sldId="462"/>
            <ac:spMk id="3" creationId="{6BBFEDCC-1B51-5E8D-72D3-3AE797F1178F}"/>
          </ac:spMkLst>
        </pc:spChg>
        <pc:picChg chg="add mod">
          <ac:chgData name="CHEN, KATHY (PGR)" userId="S::u2267086@live.warwick.ac.uk::33ad319c-faab-44e7-b730-ab3160d18fae" providerId="AD" clId="Web-{534393D9-1DB3-4104-88F3-6C6C0B6C6BBD}" dt="2023-02-24T21:47:55.716" v="389" actId="1076"/>
          <ac:picMkLst>
            <pc:docMk/>
            <pc:sldMk cId="1449516020" sldId="462"/>
            <ac:picMk id="6" creationId="{3E71631F-04B1-31BC-38B4-A018D82AEA4A}"/>
          </ac:picMkLst>
        </pc:picChg>
      </pc:sldChg>
      <pc:sldChg chg="modSp add replId">
        <pc:chgData name="CHEN, KATHY (PGR)" userId="S::u2267086@live.warwick.ac.uk::33ad319c-faab-44e7-b730-ab3160d18fae" providerId="AD" clId="Web-{534393D9-1DB3-4104-88F3-6C6C0B6C6BBD}" dt="2023-02-24T21:49:07.593" v="414" actId="20577"/>
        <pc:sldMkLst>
          <pc:docMk/>
          <pc:sldMk cId="1356875972" sldId="463"/>
        </pc:sldMkLst>
        <pc:spChg chg="mod">
          <ac:chgData name="CHEN, KATHY (PGR)" userId="S::u2267086@live.warwick.ac.uk::33ad319c-faab-44e7-b730-ab3160d18fae" providerId="AD" clId="Web-{534393D9-1DB3-4104-88F3-6C6C0B6C6BBD}" dt="2023-02-24T21:49:07.593" v="414" actId="20577"/>
          <ac:spMkLst>
            <pc:docMk/>
            <pc:sldMk cId="1356875972" sldId="463"/>
            <ac:spMk id="3" creationId="{6BBFEDCC-1B51-5E8D-72D3-3AE797F1178F}"/>
          </ac:spMkLst>
        </pc:spChg>
      </pc:sldChg>
      <pc:sldChg chg="del">
        <pc:chgData name="CHEN, KATHY (PGR)" userId="S::u2267086@live.warwick.ac.uk::33ad319c-faab-44e7-b730-ab3160d18fae" providerId="AD" clId="Web-{534393D9-1DB3-4104-88F3-6C6C0B6C6BBD}" dt="2023-02-24T21:34:55.446" v="140"/>
        <pc:sldMkLst>
          <pc:docMk/>
          <pc:sldMk cId="3187821106" sldId="463"/>
        </pc:sldMkLst>
      </pc:sldChg>
      <pc:sldChg chg="del">
        <pc:chgData name="CHEN, KATHY (PGR)" userId="S::u2267086@live.warwick.ac.uk::33ad319c-faab-44e7-b730-ab3160d18fae" providerId="AD" clId="Web-{534393D9-1DB3-4104-88F3-6C6C0B6C6BBD}" dt="2023-02-24T21:34:56.290" v="141"/>
        <pc:sldMkLst>
          <pc:docMk/>
          <pc:sldMk cId="1321342824" sldId="464"/>
        </pc:sldMkLst>
      </pc:sldChg>
      <pc:sldChg chg="delSp modSp add replId">
        <pc:chgData name="CHEN, KATHY (PGR)" userId="S::u2267086@live.warwick.ac.uk::33ad319c-faab-44e7-b730-ab3160d18fae" providerId="AD" clId="Web-{534393D9-1DB3-4104-88F3-6C6C0B6C6BBD}" dt="2023-02-24T21:49:54.829" v="428" actId="20577"/>
        <pc:sldMkLst>
          <pc:docMk/>
          <pc:sldMk cId="2962437600" sldId="464"/>
        </pc:sldMkLst>
        <pc:spChg chg="mod">
          <ac:chgData name="CHEN, KATHY (PGR)" userId="S::u2267086@live.warwick.ac.uk::33ad319c-faab-44e7-b730-ab3160d18fae" providerId="AD" clId="Web-{534393D9-1DB3-4104-88F3-6C6C0B6C6BBD}" dt="2023-02-24T21:49:54.829" v="428" actId="20577"/>
          <ac:spMkLst>
            <pc:docMk/>
            <pc:sldMk cId="2962437600" sldId="464"/>
            <ac:spMk id="3" creationId="{6BBFEDCC-1B51-5E8D-72D3-3AE797F1178F}"/>
          </ac:spMkLst>
        </pc:spChg>
        <pc:picChg chg="del">
          <ac:chgData name="CHEN, KATHY (PGR)" userId="S::u2267086@live.warwick.ac.uk::33ad319c-faab-44e7-b730-ab3160d18fae" providerId="AD" clId="Web-{534393D9-1DB3-4104-88F3-6C6C0B6C6BBD}" dt="2023-02-24T21:49:19.516" v="416"/>
          <ac:picMkLst>
            <pc:docMk/>
            <pc:sldMk cId="2962437600" sldId="464"/>
            <ac:picMk id="6" creationId="{3E71631F-04B1-31BC-38B4-A018D82AEA4A}"/>
          </ac:picMkLst>
        </pc:picChg>
      </pc:sldChg>
      <pc:sldChg chg="modSp add replId">
        <pc:chgData name="CHEN, KATHY (PGR)" userId="S::u2267086@live.warwick.ac.uk::33ad319c-faab-44e7-b730-ab3160d18fae" providerId="AD" clId="Web-{534393D9-1DB3-4104-88F3-6C6C0B6C6BBD}" dt="2023-02-24T21:50:22.002" v="439" actId="20577"/>
        <pc:sldMkLst>
          <pc:docMk/>
          <pc:sldMk cId="3260828141" sldId="465"/>
        </pc:sldMkLst>
        <pc:spChg chg="mod">
          <ac:chgData name="CHEN, KATHY (PGR)" userId="S::u2267086@live.warwick.ac.uk::33ad319c-faab-44e7-b730-ab3160d18fae" providerId="AD" clId="Web-{534393D9-1DB3-4104-88F3-6C6C0B6C6BBD}" dt="2023-02-24T21:50:22.002" v="439" actId="20577"/>
          <ac:spMkLst>
            <pc:docMk/>
            <pc:sldMk cId="3260828141" sldId="465"/>
            <ac:spMk id="3" creationId="{6BBFEDCC-1B51-5E8D-72D3-3AE797F1178F}"/>
          </ac:spMkLst>
        </pc:spChg>
      </pc:sldChg>
      <pc:sldChg chg="del">
        <pc:chgData name="CHEN, KATHY (PGR)" userId="S::u2267086@live.warwick.ac.uk::33ad319c-faab-44e7-b730-ab3160d18fae" providerId="AD" clId="Web-{534393D9-1DB3-4104-88F3-6C6C0B6C6BBD}" dt="2023-02-24T21:34:57.165" v="142"/>
        <pc:sldMkLst>
          <pc:docMk/>
          <pc:sldMk cId="3753474346" sldId="465"/>
        </pc:sldMkLst>
      </pc:sldChg>
      <pc:sldChg chg="modSp add replId">
        <pc:chgData name="CHEN, KATHY (PGR)" userId="S::u2267086@live.warwick.ac.uk::33ad319c-faab-44e7-b730-ab3160d18fae" providerId="AD" clId="Web-{534393D9-1DB3-4104-88F3-6C6C0B6C6BBD}" dt="2023-02-24T21:51:51.395" v="471" actId="20577"/>
        <pc:sldMkLst>
          <pc:docMk/>
          <pc:sldMk cId="1780101846" sldId="466"/>
        </pc:sldMkLst>
        <pc:spChg chg="mod">
          <ac:chgData name="CHEN, KATHY (PGR)" userId="S::u2267086@live.warwick.ac.uk::33ad319c-faab-44e7-b730-ab3160d18fae" providerId="AD" clId="Web-{534393D9-1DB3-4104-88F3-6C6C0B6C6BBD}" dt="2023-02-24T21:51:51.395" v="471" actId="20577"/>
          <ac:spMkLst>
            <pc:docMk/>
            <pc:sldMk cId="1780101846" sldId="466"/>
            <ac:spMk id="3" creationId="{6BBFEDCC-1B51-5E8D-72D3-3AE797F1178F}"/>
          </ac:spMkLst>
        </pc:spChg>
      </pc:sldChg>
      <pc:sldChg chg="del">
        <pc:chgData name="CHEN, KATHY (PGR)" userId="S::u2267086@live.warwick.ac.uk::33ad319c-faab-44e7-b730-ab3160d18fae" providerId="AD" clId="Web-{534393D9-1DB3-4104-88F3-6C6C0B6C6BBD}" dt="2023-02-24T21:34:57.915" v="143"/>
        <pc:sldMkLst>
          <pc:docMk/>
          <pc:sldMk cId="3985279411" sldId="466"/>
        </pc:sldMkLst>
      </pc:sldChg>
      <pc:sldChg chg="del">
        <pc:chgData name="CHEN, KATHY (PGR)" userId="S::u2267086@live.warwick.ac.uk::33ad319c-faab-44e7-b730-ab3160d18fae" providerId="AD" clId="Web-{534393D9-1DB3-4104-88F3-6C6C0B6C6BBD}" dt="2023-02-24T21:34:59.180" v="144"/>
        <pc:sldMkLst>
          <pc:docMk/>
          <pc:sldMk cId="4185150383" sldId="467"/>
        </pc:sldMkLst>
      </pc:sldChg>
      <pc:sldChg chg="del">
        <pc:chgData name="CHEN, KATHY (PGR)" userId="S::u2267086@live.warwick.ac.uk::33ad319c-faab-44e7-b730-ab3160d18fae" providerId="AD" clId="Web-{534393D9-1DB3-4104-88F3-6C6C0B6C6BBD}" dt="2023-02-24T21:34:59.696" v="145"/>
        <pc:sldMkLst>
          <pc:docMk/>
          <pc:sldMk cId="293196160" sldId="468"/>
        </pc:sldMkLst>
      </pc:sldChg>
      <pc:sldChg chg="del">
        <pc:chgData name="CHEN, KATHY (PGR)" userId="S::u2267086@live.warwick.ac.uk::33ad319c-faab-44e7-b730-ab3160d18fae" providerId="AD" clId="Web-{534393D9-1DB3-4104-88F3-6C6C0B6C6BBD}" dt="2023-02-24T21:35:00.227" v="146"/>
        <pc:sldMkLst>
          <pc:docMk/>
          <pc:sldMk cId="1012317281" sldId="469"/>
        </pc:sldMkLst>
      </pc:sldChg>
      <pc:sldChg chg="del">
        <pc:chgData name="CHEN, KATHY (PGR)" userId="S::u2267086@live.warwick.ac.uk::33ad319c-faab-44e7-b730-ab3160d18fae" providerId="AD" clId="Web-{534393D9-1DB3-4104-88F3-6C6C0B6C6BBD}" dt="2023-02-24T21:35:00.837" v="147"/>
        <pc:sldMkLst>
          <pc:docMk/>
          <pc:sldMk cId="2761346952" sldId="470"/>
        </pc:sldMkLst>
      </pc:sldChg>
      <pc:sldChg chg="del">
        <pc:chgData name="CHEN, KATHY (PGR)" userId="S::u2267086@live.warwick.ac.uk::33ad319c-faab-44e7-b730-ab3160d18fae" providerId="AD" clId="Web-{534393D9-1DB3-4104-88F3-6C6C0B6C6BBD}" dt="2023-02-24T21:35:02.493" v="148"/>
        <pc:sldMkLst>
          <pc:docMk/>
          <pc:sldMk cId="3531920251" sldId="471"/>
        </pc:sldMkLst>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clId="Web-{D0CBAC70-4BD8-F95E-6E85-92A8785E109A}"/>
    <pc:docChg chg="modSld">
      <pc:chgData name="" userId="" providerId="" clId="Web-{D0CBAC70-4BD8-F95E-6E85-92A8785E109A}" dt="2023-02-27T21:49:45.067" v="7" actId="14100"/>
      <pc:docMkLst>
        <pc:docMk/>
      </pc:docMkLst>
      <pc:sldChg chg="modSp">
        <pc:chgData name="" userId="" providerId="" clId="Web-{D0CBAC70-4BD8-F95E-6E85-92A8785E109A}" dt="2023-02-27T21:49:45.067" v="7" actId="14100"/>
        <pc:sldMkLst>
          <pc:docMk/>
          <pc:sldMk cId="65993257" sldId="321"/>
        </pc:sldMkLst>
        <pc:spChg chg="mod">
          <ac:chgData name="" userId="" providerId="" clId="Web-{D0CBAC70-4BD8-F95E-6E85-92A8785E109A}" dt="2023-02-27T21:49:45.067" v="7" actId="14100"/>
          <ac:spMkLst>
            <pc:docMk/>
            <pc:sldMk cId="65993257" sldId="321"/>
            <ac:spMk id="11" creationId="{5C505776-AE6A-2844-A938-AB36487FE916}"/>
          </ac:spMkLst>
        </pc:spChg>
      </pc:sldChg>
    </pc:docChg>
  </pc:docChgLst>
  <pc:docChgLst>
    <pc:chgData name="CHEN, KATHY (PGR)" userId="S::u2267086@live.warwick.ac.uk::33ad319c-faab-44e7-b730-ab3160d18fae" providerId="AD" clId="Web-{32861A17-B54D-4213-8740-C07BEB64804B}"/>
    <pc:docChg chg="addSld modSld">
      <pc:chgData name="CHEN, KATHY (PGR)" userId="S::u2267086@live.warwick.ac.uk::33ad319c-faab-44e7-b730-ab3160d18fae" providerId="AD" clId="Web-{32861A17-B54D-4213-8740-C07BEB64804B}" dt="2023-02-27T22:28:01.068" v="465" actId="20577"/>
      <pc:docMkLst>
        <pc:docMk/>
      </pc:docMkLst>
      <pc:sldChg chg="modSp">
        <pc:chgData name="CHEN, KATHY (PGR)" userId="S::u2267086@live.warwick.ac.uk::33ad319c-faab-44e7-b730-ab3160d18fae" providerId="AD" clId="Web-{32861A17-B54D-4213-8740-C07BEB64804B}" dt="2023-02-27T21:58:04.138" v="7" actId="20577"/>
        <pc:sldMkLst>
          <pc:docMk/>
          <pc:sldMk cId="2868258527" sldId="450"/>
        </pc:sldMkLst>
        <pc:spChg chg="mod">
          <ac:chgData name="CHEN, KATHY (PGR)" userId="S::u2267086@live.warwick.ac.uk::33ad319c-faab-44e7-b730-ab3160d18fae" providerId="AD" clId="Web-{32861A17-B54D-4213-8740-C07BEB64804B}" dt="2023-02-27T21:58:04.138" v="7" actId="20577"/>
          <ac:spMkLst>
            <pc:docMk/>
            <pc:sldMk cId="2868258527" sldId="450"/>
            <ac:spMk id="3" creationId="{6BBFEDCC-1B51-5E8D-72D3-3AE797F1178F}"/>
          </ac:spMkLst>
        </pc:spChg>
      </pc:sldChg>
      <pc:sldChg chg="modSp">
        <pc:chgData name="CHEN, KATHY (PGR)" userId="S::u2267086@live.warwick.ac.uk::33ad319c-faab-44e7-b730-ab3160d18fae" providerId="AD" clId="Web-{32861A17-B54D-4213-8740-C07BEB64804B}" dt="2023-02-27T21:58:39.279" v="14" actId="20577"/>
        <pc:sldMkLst>
          <pc:docMk/>
          <pc:sldMk cId="3188649934" sldId="451"/>
        </pc:sldMkLst>
        <pc:spChg chg="mod">
          <ac:chgData name="CHEN, KATHY (PGR)" userId="S::u2267086@live.warwick.ac.uk::33ad319c-faab-44e7-b730-ab3160d18fae" providerId="AD" clId="Web-{32861A17-B54D-4213-8740-C07BEB64804B}" dt="2023-02-27T21:58:39.279" v="14" actId="20577"/>
          <ac:spMkLst>
            <pc:docMk/>
            <pc:sldMk cId="3188649934" sldId="451"/>
            <ac:spMk id="3" creationId="{6BBFEDCC-1B51-5E8D-72D3-3AE797F1178F}"/>
          </ac:spMkLst>
        </pc:spChg>
      </pc:sldChg>
      <pc:sldChg chg="addSp modSp add replId">
        <pc:chgData name="CHEN, KATHY (PGR)" userId="S::u2267086@live.warwick.ac.uk::33ad319c-faab-44e7-b730-ab3160d18fae" providerId="AD" clId="Web-{32861A17-B54D-4213-8740-C07BEB64804B}" dt="2023-02-27T22:02:31.489" v="44" actId="1076"/>
        <pc:sldMkLst>
          <pc:docMk/>
          <pc:sldMk cId="1971952029" sldId="452"/>
        </pc:sldMkLst>
        <pc:spChg chg="mod">
          <ac:chgData name="CHEN, KATHY (PGR)" userId="S::u2267086@live.warwick.ac.uk::33ad319c-faab-44e7-b730-ab3160d18fae" providerId="AD" clId="Web-{32861A17-B54D-4213-8740-C07BEB64804B}" dt="2023-02-27T21:59:44.656" v="24" actId="20577"/>
          <ac:spMkLst>
            <pc:docMk/>
            <pc:sldMk cId="1971952029" sldId="452"/>
            <ac:spMk id="3" creationId="{6BBFEDCC-1B51-5E8D-72D3-3AE797F1178F}"/>
          </ac:spMkLst>
        </pc:spChg>
        <pc:spChg chg="add mod">
          <ac:chgData name="CHEN, KATHY (PGR)" userId="S::u2267086@live.warwick.ac.uk::33ad319c-faab-44e7-b730-ab3160d18fae" providerId="AD" clId="Web-{32861A17-B54D-4213-8740-C07BEB64804B}" dt="2023-02-27T22:02:31.489" v="44" actId="1076"/>
          <ac:spMkLst>
            <pc:docMk/>
            <pc:sldMk cId="1971952029" sldId="452"/>
            <ac:spMk id="6" creationId="{78494D41-0B0E-E434-E24D-2F1515E4505D}"/>
          </ac:spMkLst>
        </pc:spChg>
      </pc:sldChg>
      <pc:sldChg chg="addSp delSp modSp add replId">
        <pc:chgData name="CHEN, KATHY (PGR)" userId="S::u2267086@live.warwick.ac.uk::33ad319c-faab-44e7-b730-ab3160d18fae" providerId="AD" clId="Web-{32861A17-B54D-4213-8740-C07BEB64804B}" dt="2023-02-27T22:06:05.792" v="103" actId="14100"/>
        <pc:sldMkLst>
          <pc:docMk/>
          <pc:sldMk cId="1405908989" sldId="453"/>
        </pc:sldMkLst>
        <pc:spChg chg="mod">
          <ac:chgData name="CHEN, KATHY (PGR)" userId="S::u2267086@live.warwick.ac.uk::33ad319c-faab-44e7-b730-ab3160d18fae" providerId="AD" clId="Web-{32861A17-B54D-4213-8740-C07BEB64804B}" dt="2023-02-27T22:03:02.037" v="55" actId="20577"/>
          <ac:spMkLst>
            <pc:docMk/>
            <pc:sldMk cId="1405908989" sldId="453"/>
            <ac:spMk id="3" creationId="{6BBFEDCC-1B51-5E8D-72D3-3AE797F1178F}"/>
          </ac:spMkLst>
        </pc:spChg>
        <pc:spChg chg="mod">
          <ac:chgData name="CHEN, KATHY (PGR)" userId="S::u2267086@live.warwick.ac.uk::33ad319c-faab-44e7-b730-ab3160d18fae" providerId="AD" clId="Web-{32861A17-B54D-4213-8740-C07BEB64804B}" dt="2023-02-27T22:06:01.979" v="102" actId="14100"/>
          <ac:spMkLst>
            <pc:docMk/>
            <pc:sldMk cId="1405908989" sldId="453"/>
            <ac:spMk id="6" creationId="{78494D41-0B0E-E434-E24D-2F1515E4505D}"/>
          </ac:spMkLst>
        </pc:spChg>
        <pc:spChg chg="add mod">
          <ac:chgData name="CHEN, KATHY (PGR)" userId="S::u2267086@live.warwick.ac.uk::33ad319c-faab-44e7-b730-ab3160d18fae" providerId="AD" clId="Web-{32861A17-B54D-4213-8740-C07BEB64804B}" dt="2023-02-27T22:06:05.792" v="103" actId="14100"/>
          <ac:spMkLst>
            <pc:docMk/>
            <pc:sldMk cId="1405908989" sldId="453"/>
            <ac:spMk id="9" creationId="{C2DA3172-E6A2-8631-039D-598E4220A7FB}"/>
          </ac:spMkLst>
        </pc:spChg>
        <pc:spChg chg="add del mod">
          <ac:chgData name="CHEN, KATHY (PGR)" userId="S::u2267086@live.warwick.ac.uk::33ad319c-faab-44e7-b730-ab3160d18fae" providerId="AD" clId="Web-{32861A17-B54D-4213-8740-C07BEB64804B}" dt="2023-02-27T22:03:43.866" v="66"/>
          <ac:spMkLst>
            <pc:docMk/>
            <pc:sldMk cId="1405908989" sldId="453"/>
            <ac:spMk id="11" creationId="{964B9F71-ECDE-1530-70BD-10EDA153A2DC}"/>
          </ac:spMkLst>
        </pc:spChg>
      </pc:sldChg>
      <pc:sldChg chg="modSp add replId">
        <pc:chgData name="CHEN, KATHY (PGR)" userId="S::u2267086@live.warwick.ac.uk::33ad319c-faab-44e7-b730-ab3160d18fae" providerId="AD" clId="Web-{32861A17-B54D-4213-8740-C07BEB64804B}" dt="2023-02-27T22:07:36.045" v="127" actId="20577"/>
        <pc:sldMkLst>
          <pc:docMk/>
          <pc:sldMk cId="3382593074" sldId="454"/>
        </pc:sldMkLst>
        <pc:spChg chg="mod">
          <ac:chgData name="CHEN, KATHY (PGR)" userId="S::u2267086@live.warwick.ac.uk::33ad319c-faab-44e7-b730-ab3160d18fae" providerId="AD" clId="Web-{32861A17-B54D-4213-8740-C07BEB64804B}" dt="2023-02-27T22:07:11.919" v="116" actId="20577"/>
          <ac:spMkLst>
            <pc:docMk/>
            <pc:sldMk cId="3382593074" sldId="454"/>
            <ac:spMk id="6" creationId="{78494D41-0B0E-E434-E24D-2F1515E4505D}"/>
          </ac:spMkLst>
        </pc:spChg>
        <pc:spChg chg="mod">
          <ac:chgData name="CHEN, KATHY (PGR)" userId="S::u2267086@live.warwick.ac.uk::33ad319c-faab-44e7-b730-ab3160d18fae" providerId="AD" clId="Web-{32861A17-B54D-4213-8740-C07BEB64804B}" dt="2023-02-27T22:07:36.045" v="127" actId="20577"/>
          <ac:spMkLst>
            <pc:docMk/>
            <pc:sldMk cId="3382593074" sldId="454"/>
            <ac:spMk id="9" creationId="{C2DA3172-E6A2-8631-039D-598E4220A7FB}"/>
          </ac:spMkLst>
        </pc:spChg>
      </pc:sldChg>
      <pc:sldChg chg="delSp modSp add replId">
        <pc:chgData name="CHEN, KATHY (PGR)" userId="S::u2267086@live.warwick.ac.uk::33ad319c-faab-44e7-b730-ab3160d18fae" providerId="AD" clId="Web-{32861A17-B54D-4213-8740-C07BEB64804B}" dt="2023-02-27T22:08:31.077" v="144" actId="20577"/>
        <pc:sldMkLst>
          <pc:docMk/>
          <pc:sldMk cId="774684703" sldId="455"/>
        </pc:sldMkLst>
        <pc:spChg chg="mod">
          <ac:chgData name="CHEN, KATHY (PGR)" userId="S::u2267086@live.warwick.ac.uk::33ad319c-faab-44e7-b730-ab3160d18fae" providerId="AD" clId="Web-{32861A17-B54D-4213-8740-C07BEB64804B}" dt="2023-02-27T22:08:06.139" v="135" actId="20577"/>
          <ac:spMkLst>
            <pc:docMk/>
            <pc:sldMk cId="774684703" sldId="455"/>
            <ac:spMk id="2" creationId="{20C34B7D-E70A-2934-8E22-8DFD850923A8}"/>
          </ac:spMkLst>
        </pc:spChg>
        <pc:spChg chg="mod">
          <ac:chgData name="CHEN, KATHY (PGR)" userId="S::u2267086@live.warwick.ac.uk::33ad319c-faab-44e7-b730-ab3160d18fae" providerId="AD" clId="Web-{32861A17-B54D-4213-8740-C07BEB64804B}" dt="2023-02-27T22:08:31.077" v="144" actId="20577"/>
          <ac:spMkLst>
            <pc:docMk/>
            <pc:sldMk cId="774684703" sldId="455"/>
            <ac:spMk id="3" creationId="{6BBFEDCC-1B51-5E8D-72D3-3AE797F1178F}"/>
          </ac:spMkLst>
        </pc:spChg>
        <pc:spChg chg="del">
          <ac:chgData name="CHEN, KATHY (PGR)" userId="S::u2267086@live.warwick.ac.uk::33ad319c-faab-44e7-b730-ab3160d18fae" providerId="AD" clId="Web-{32861A17-B54D-4213-8740-C07BEB64804B}" dt="2023-02-27T22:07:44.232" v="131"/>
          <ac:spMkLst>
            <pc:docMk/>
            <pc:sldMk cId="774684703" sldId="455"/>
            <ac:spMk id="6" creationId="{78494D41-0B0E-E434-E24D-2F1515E4505D}"/>
          </ac:spMkLst>
        </pc:spChg>
        <pc:spChg chg="del mod">
          <ac:chgData name="CHEN, KATHY (PGR)" userId="S::u2267086@live.warwick.ac.uk::33ad319c-faab-44e7-b730-ab3160d18fae" providerId="AD" clId="Web-{32861A17-B54D-4213-8740-C07BEB64804B}" dt="2023-02-27T22:07:41.795" v="130"/>
          <ac:spMkLst>
            <pc:docMk/>
            <pc:sldMk cId="774684703" sldId="455"/>
            <ac:spMk id="9" creationId="{C2DA3172-E6A2-8631-039D-598E4220A7FB}"/>
          </ac:spMkLst>
        </pc:spChg>
      </pc:sldChg>
      <pc:sldChg chg="addSp modSp add replId">
        <pc:chgData name="CHEN, KATHY (PGR)" userId="S::u2267086@live.warwick.ac.uk::33ad319c-faab-44e7-b730-ab3160d18fae" providerId="AD" clId="Web-{32861A17-B54D-4213-8740-C07BEB64804B}" dt="2023-02-27T22:09:55.580" v="165" actId="20577"/>
        <pc:sldMkLst>
          <pc:docMk/>
          <pc:sldMk cId="2997461508" sldId="456"/>
        </pc:sldMkLst>
        <pc:spChg chg="mod">
          <ac:chgData name="CHEN, KATHY (PGR)" userId="S::u2267086@live.warwick.ac.uk::33ad319c-faab-44e7-b730-ab3160d18fae" providerId="AD" clId="Web-{32861A17-B54D-4213-8740-C07BEB64804B}" dt="2023-02-27T22:09:55.580" v="165" actId="20577"/>
          <ac:spMkLst>
            <pc:docMk/>
            <pc:sldMk cId="2997461508" sldId="456"/>
            <ac:spMk id="3" creationId="{6BBFEDCC-1B51-5E8D-72D3-3AE797F1178F}"/>
          </ac:spMkLst>
        </pc:spChg>
        <pc:picChg chg="add mod">
          <ac:chgData name="CHEN, KATHY (PGR)" userId="S::u2267086@live.warwick.ac.uk::33ad319c-faab-44e7-b730-ab3160d18fae" providerId="AD" clId="Web-{32861A17-B54D-4213-8740-C07BEB64804B}" dt="2023-02-27T22:09:34.376" v="155" actId="1076"/>
          <ac:picMkLst>
            <pc:docMk/>
            <pc:sldMk cId="2997461508" sldId="456"/>
            <ac:picMk id="6" creationId="{3B789943-A206-C848-CC9A-74E6747C0D92}"/>
          </ac:picMkLst>
        </pc:picChg>
      </pc:sldChg>
      <pc:sldChg chg="addSp delSp modSp add replId">
        <pc:chgData name="CHEN, KATHY (PGR)" userId="S::u2267086@live.warwick.ac.uk::33ad319c-faab-44e7-b730-ab3160d18fae" providerId="AD" clId="Web-{32861A17-B54D-4213-8740-C07BEB64804B}" dt="2023-02-27T22:10:45.925" v="177" actId="1076"/>
        <pc:sldMkLst>
          <pc:docMk/>
          <pc:sldMk cId="711294522" sldId="457"/>
        </pc:sldMkLst>
        <pc:spChg chg="mod">
          <ac:chgData name="CHEN, KATHY (PGR)" userId="S::u2267086@live.warwick.ac.uk::33ad319c-faab-44e7-b730-ab3160d18fae" providerId="AD" clId="Web-{32861A17-B54D-4213-8740-C07BEB64804B}" dt="2023-02-27T22:10:41.862" v="176" actId="20577"/>
          <ac:spMkLst>
            <pc:docMk/>
            <pc:sldMk cId="711294522" sldId="457"/>
            <ac:spMk id="3" creationId="{6BBFEDCC-1B51-5E8D-72D3-3AE797F1178F}"/>
          </ac:spMkLst>
        </pc:spChg>
        <pc:picChg chg="del">
          <ac:chgData name="CHEN, KATHY (PGR)" userId="S::u2267086@live.warwick.ac.uk::33ad319c-faab-44e7-b730-ab3160d18fae" providerId="AD" clId="Web-{32861A17-B54D-4213-8740-C07BEB64804B}" dt="2023-02-27T22:09:59.127" v="167"/>
          <ac:picMkLst>
            <pc:docMk/>
            <pc:sldMk cId="711294522" sldId="457"/>
            <ac:picMk id="6" creationId="{3B789943-A206-C848-CC9A-74E6747C0D92}"/>
          </ac:picMkLst>
        </pc:picChg>
        <pc:picChg chg="add mod">
          <ac:chgData name="CHEN, KATHY (PGR)" userId="S::u2267086@live.warwick.ac.uk::33ad319c-faab-44e7-b730-ab3160d18fae" providerId="AD" clId="Web-{32861A17-B54D-4213-8740-C07BEB64804B}" dt="2023-02-27T22:10:45.925" v="177" actId="1076"/>
          <ac:picMkLst>
            <pc:docMk/>
            <pc:sldMk cId="711294522" sldId="457"/>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1:27.535" v="186" actId="20577"/>
        <pc:sldMkLst>
          <pc:docMk/>
          <pc:sldMk cId="3734975962" sldId="458"/>
        </pc:sldMkLst>
        <pc:spChg chg="mod">
          <ac:chgData name="CHEN, KATHY (PGR)" userId="S::u2267086@live.warwick.ac.uk::33ad319c-faab-44e7-b730-ab3160d18fae" providerId="AD" clId="Web-{32861A17-B54D-4213-8740-C07BEB64804B}" dt="2023-02-27T22:11:27.535" v="186" actId="20577"/>
          <ac:spMkLst>
            <pc:docMk/>
            <pc:sldMk cId="3734975962" sldId="458"/>
            <ac:spMk id="3" creationId="{6BBFEDCC-1B51-5E8D-72D3-3AE797F1178F}"/>
          </ac:spMkLst>
        </pc:spChg>
        <pc:picChg chg="add mod">
          <ac:chgData name="CHEN, KATHY (PGR)" userId="S::u2267086@live.warwick.ac.uk::33ad319c-faab-44e7-b730-ab3160d18fae" providerId="AD" clId="Web-{32861A17-B54D-4213-8740-C07BEB64804B}" dt="2023-02-27T22:11:21.551" v="184" actId="1076"/>
          <ac:picMkLst>
            <pc:docMk/>
            <pc:sldMk cId="3734975962" sldId="458"/>
            <ac:picMk id="6" creationId="{FB1FA7B1-AA0C-050C-49E7-D4E9334B963C}"/>
          </ac:picMkLst>
        </pc:picChg>
        <pc:picChg chg="del">
          <ac:chgData name="CHEN, KATHY (PGR)" userId="S::u2267086@live.warwick.ac.uk::33ad319c-faab-44e7-b730-ab3160d18fae" providerId="AD" clId="Web-{32861A17-B54D-4213-8740-C07BEB64804B}" dt="2023-02-27T22:10:50.925" v="179"/>
          <ac:picMkLst>
            <pc:docMk/>
            <pc:sldMk cId="3734975962" sldId="458"/>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2:05.661" v="196" actId="1076"/>
        <pc:sldMkLst>
          <pc:docMk/>
          <pc:sldMk cId="372039051" sldId="459"/>
        </pc:sldMkLst>
        <pc:spChg chg="mod">
          <ac:chgData name="CHEN, KATHY (PGR)" userId="S::u2267086@live.warwick.ac.uk::33ad319c-faab-44e7-b730-ab3160d18fae" providerId="AD" clId="Web-{32861A17-B54D-4213-8740-C07BEB64804B}" dt="2023-02-27T22:12:00.755" v="195" actId="20577"/>
          <ac:spMkLst>
            <pc:docMk/>
            <pc:sldMk cId="372039051" sldId="459"/>
            <ac:spMk id="3" creationId="{6BBFEDCC-1B51-5E8D-72D3-3AE797F1178F}"/>
          </ac:spMkLst>
        </pc:spChg>
        <pc:picChg chg="del">
          <ac:chgData name="CHEN, KATHY (PGR)" userId="S::u2267086@live.warwick.ac.uk::33ad319c-faab-44e7-b730-ab3160d18fae" providerId="AD" clId="Web-{32861A17-B54D-4213-8740-C07BEB64804B}" dt="2023-02-27T22:11:31.160" v="188"/>
          <ac:picMkLst>
            <pc:docMk/>
            <pc:sldMk cId="372039051" sldId="459"/>
            <ac:picMk id="6" creationId="{FB1FA7B1-AA0C-050C-49E7-D4E9334B963C}"/>
          </ac:picMkLst>
        </pc:picChg>
        <pc:picChg chg="add mod">
          <ac:chgData name="CHEN, KATHY (PGR)" userId="S::u2267086@live.warwick.ac.uk::33ad319c-faab-44e7-b730-ab3160d18fae" providerId="AD" clId="Web-{32861A17-B54D-4213-8740-C07BEB64804B}" dt="2023-02-27T22:12:05.661" v="196" actId="1076"/>
          <ac:picMkLst>
            <pc:docMk/>
            <pc:sldMk cId="372039051" sldId="459"/>
            <ac:picMk id="8" creationId="{6CF4ADC3-7C1E-4220-D8EF-4A5E90DAFF3D}"/>
          </ac:picMkLst>
        </pc:picChg>
      </pc:sldChg>
      <pc:sldChg chg="delSp modSp add replId">
        <pc:chgData name="CHEN, KATHY (PGR)" userId="S::u2267086@live.warwick.ac.uk::33ad319c-faab-44e7-b730-ab3160d18fae" providerId="AD" clId="Web-{32861A17-B54D-4213-8740-C07BEB64804B}" dt="2023-02-27T22:14:12.337" v="221" actId="20577"/>
        <pc:sldMkLst>
          <pc:docMk/>
          <pc:sldMk cId="457060114" sldId="460"/>
        </pc:sldMkLst>
        <pc:spChg chg="mod">
          <ac:chgData name="CHEN, KATHY (PGR)" userId="S::u2267086@live.warwick.ac.uk::33ad319c-faab-44e7-b730-ab3160d18fae" providerId="AD" clId="Web-{32861A17-B54D-4213-8740-C07BEB64804B}" dt="2023-02-27T22:14:12.337" v="221" actId="20577"/>
          <ac:spMkLst>
            <pc:docMk/>
            <pc:sldMk cId="457060114" sldId="460"/>
            <ac:spMk id="3" creationId="{6BBFEDCC-1B51-5E8D-72D3-3AE797F1178F}"/>
          </ac:spMkLst>
        </pc:spChg>
        <pc:picChg chg="del">
          <ac:chgData name="CHEN, KATHY (PGR)" userId="S::u2267086@live.warwick.ac.uk::33ad319c-faab-44e7-b730-ab3160d18fae" providerId="AD" clId="Web-{32861A17-B54D-4213-8740-C07BEB64804B}" dt="2023-02-27T22:13:13.460" v="198"/>
          <ac:picMkLst>
            <pc:docMk/>
            <pc:sldMk cId="457060114" sldId="460"/>
            <ac:picMk id="8" creationId="{6CF4ADC3-7C1E-4220-D8EF-4A5E90DAFF3D}"/>
          </ac:picMkLst>
        </pc:picChg>
      </pc:sldChg>
      <pc:sldChg chg="modSp add replId">
        <pc:chgData name="CHEN, KATHY (PGR)" userId="S::u2267086@live.warwick.ac.uk::33ad319c-faab-44e7-b730-ab3160d18fae" providerId="AD" clId="Web-{32861A17-B54D-4213-8740-C07BEB64804B}" dt="2023-02-27T22:14:33.853" v="227" actId="20577"/>
        <pc:sldMkLst>
          <pc:docMk/>
          <pc:sldMk cId="3103459824" sldId="461"/>
        </pc:sldMkLst>
        <pc:spChg chg="mod">
          <ac:chgData name="CHEN, KATHY (PGR)" userId="S::u2267086@live.warwick.ac.uk::33ad319c-faab-44e7-b730-ab3160d18fae" providerId="AD" clId="Web-{32861A17-B54D-4213-8740-C07BEB64804B}" dt="2023-02-27T22:14:33.853" v="227" actId="20577"/>
          <ac:spMkLst>
            <pc:docMk/>
            <pc:sldMk cId="3103459824" sldId="461"/>
            <ac:spMk id="3" creationId="{6BBFEDCC-1B51-5E8D-72D3-3AE797F1178F}"/>
          </ac:spMkLst>
        </pc:spChg>
      </pc:sldChg>
      <pc:sldChg chg="addSp modSp add replId">
        <pc:chgData name="CHEN, KATHY (PGR)" userId="S::u2267086@live.warwick.ac.uk::33ad319c-faab-44e7-b730-ab3160d18fae" providerId="AD" clId="Web-{32861A17-B54D-4213-8740-C07BEB64804B}" dt="2023-02-27T22:15:27.182" v="239" actId="1076"/>
        <pc:sldMkLst>
          <pc:docMk/>
          <pc:sldMk cId="2162512199" sldId="462"/>
        </pc:sldMkLst>
        <pc:spChg chg="mod">
          <ac:chgData name="CHEN, KATHY (PGR)" userId="S::u2267086@live.warwick.ac.uk::33ad319c-faab-44e7-b730-ab3160d18fae" providerId="AD" clId="Web-{32861A17-B54D-4213-8740-C07BEB64804B}" dt="2023-02-27T22:15:18.432" v="238" actId="20577"/>
          <ac:spMkLst>
            <pc:docMk/>
            <pc:sldMk cId="2162512199" sldId="462"/>
            <ac:spMk id="3" creationId="{6BBFEDCC-1B51-5E8D-72D3-3AE797F1178F}"/>
          </ac:spMkLst>
        </pc:spChg>
        <pc:picChg chg="add mod">
          <ac:chgData name="CHEN, KATHY (PGR)" userId="S::u2267086@live.warwick.ac.uk::33ad319c-faab-44e7-b730-ab3160d18fae" providerId="AD" clId="Web-{32861A17-B54D-4213-8740-C07BEB64804B}" dt="2023-02-27T22:15:27.182" v="239" actId="1076"/>
          <ac:picMkLst>
            <pc:docMk/>
            <pc:sldMk cId="2162512199" sldId="462"/>
            <ac:picMk id="6" creationId="{86D8F89F-D789-D113-6CEF-32EDF54CB814}"/>
          </ac:picMkLst>
        </pc:picChg>
      </pc:sldChg>
      <pc:sldChg chg="delSp modSp add replId">
        <pc:chgData name="CHEN, KATHY (PGR)" userId="S::u2267086@live.warwick.ac.uk::33ad319c-faab-44e7-b730-ab3160d18fae" providerId="AD" clId="Web-{32861A17-B54D-4213-8740-C07BEB64804B}" dt="2023-02-27T22:16:19.981" v="261" actId="20577"/>
        <pc:sldMkLst>
          <pc:docMk/>
          <pc:sldMk cId="1144911567" sldId="463"/>
        </pc:sldMkLst>
        <pc:spChg chg="mod">
          <ac:chgData name="CHEN, KATHY (PGR)" userId="S::u2267086@live.warwick.ac.uk::33ad319c-faab-44e7-b730-ab3160d18fae" providerId="AD" clId="Web-{32861A17-B54D-4213-8740-C07BEB64804B}" dt="2023-02-27T22:16:19.981" v="261" actId="20577"/>
          <ac:spMkLst>
            <pc:docMk/>
            <pc:sldMk cId="1144911567" sldId="463"/>
            <ac:spMk id="3" creationId="{6BBFEDCC-1B51-5E8D-72D3-3AE797F1178F}"/>
          </ac:spMkLst>
        </pc:spChg>
        <pc:picChg chg="del">
          <ac:chgData name="CHEN, KATHY (PGR)" userId="S::u2267086@live.warwick.ac.uk::33ad319c-faab-44e7-b730-ab3160d18fae" providerId="AD" clId="Web-{32861A17-B54D-4213-8740-C07BEB64804B}" dt="2023-02-27T22:15:32.245" v="241"/>
          <ac:picMkLst>
            <pc:docMk/>
            <pc:sldMk cId="1144911567" sldId="463"/>
            <ac:picMk id="6" creationId="{86D8F89F-D789-D113-6CEF-32EDF54CB814}"/>
          </ac:picMkLst>
        </pc:picChg>
      </pc:sldChg>
      <pc:sldChg chg="addSp modSp add replId">
        <pc:chgData name="CHEN, KATHY (PGR)" userId="S::u2267086@live.warwick.ac.uk::33ad319c-faab-44e7-b730-ab3160d18fae" providerId="AD" clId="Web-{32861A17-B54D-4213-8740-C07BEB64804B}" dt="2023-02-27T22:17:11.201" v="275" actId="1076"/>
        <pc:sldMkLst>
          <pc:docMk/>
          <pc:sldMk cId="1053835464" sldId="464"/>
        </pc:sldMkLst>
        <pc:spChg chg="mod">
          <ac:chgData name="CHEN, KATHY (PGR)" userId="S::u2267086@live.warwick.ac.uk::33ad319c-faab-44e7-b730-ab3160d18fae" providerId="AD" clId="Web-{32861A17-B54D-4213-8740-C07BEB64804B}" dt="2023-02-27T22:17:09.232" v="274" actId="1076"/>
          <ac:spMkLst>
            <pc:docMk/>
            <pc:sldMk cId="1053835464" sldId="464"/>
            <ac:spMk id="3" creationId="{6BBFEDCC-1B51-5E8D-72D3-3AE797F1178F}"/>
          </ac:spMkLst>
        </pc:spChg>
        <pc:picChg chg="add mod">
          <ac:chgData name="CHEN, KATHY (PGR)" userId="S::u2267086@live.warwick.ac.uk::33ad319c-faab-44e7-b730-ab3160d18fae" providerId="AD" clId="Web-{32861A17-B54D-4213-8740-C07BEB64804B}" dt="2023-02-27T22:17:11.201" v="275" actId="1076"/>
          <ac:picMkLst>
            <pc:docMk/>
            <pc:sldMk cId="1053835464" sldId="464"/>
            <ac:picMk id="6" creationId="{F96A2811-537B-CC2F-DBD0-BD1370A6DC08}"/>
          </ac:picMkLst>
        </pc:picChg>
      </pc:sldChg>
      <pc:sldChg chg="addSp delSp modSp add replId">
        <pc:chgData name="CHEN, KATHY (PGR)" userId="S::u2267086@live.warwick.ac.uk::33ad319c-faab-44e7-b730-ab3160d18fae" providerId="AD" clId="Web-{32861A17-B54D-4213-8740-C07BEB64804B}" dt="2023-02-27T22:19:02.032" v="304" actId="20577"/>
        <pc:sldMkLst>
          <pc:docMk/>
          <pc:sldMk cId="1915516299" sldId="465"/>
        </pc:sldMkLst>
        <pc:spChg chg="mod">
          <ac:chgData name="CHEN, KATHY (PGR)" userId="S::u2267086@live.warwick.ac.uk::33ad319c-faab-44e7-b730-ab3160d18fae" providerId="AD" clId="Web-{32861A17-B54D-4213-8740-C07BEB64804B}" dt="2023-02-27T22:19:02.032" v="304" actId="20577"/>
          <ac:spMkLst>
            <pc:docMk/>
            <pc:sldMk cId="1915516299" sldId="465"/>
            <ac:spMk id="3" creationId="{6BBFEDCC-1B51-5E8D-72D3-3AE797F1178F}"/>
          </ac:spMkLst>
        </pc:spChg>
        <pc:picChg chg="del">
          <ac:chgData name="CHEN, KATHY (PGR)" userId="S::u2267086@live.warwick.ac.uk::33ad319c-faab-44e7-b730-ab3160d18fae" providerId="AD" clId="Web-{32861A17-B54D-4213-8740-C07BEB64804B}" dt="2023-02-27T22:17:16.139" v="277"/>
          <ac:picMkLst>
            <pc:docMk/>
            <pc:sldMk cId="1915516299" sldId="465"/>
            <ac:picMk id="6" creationId="{F96A2811-537B-CC2F-DBD0-BD1370A6DC08}"/>
          </ac:picMkLst>
        </pc:picChg>
        <pc:picChg chg="add del mod">
          <ac:chgData name="CHEN, KATHY (PGR)" userId="S::u2267086@live.warwick.ac.uk::33ad319c-faab-44e7-b730-ab3160d18fae" providerId="AD" clId="Web-{32861A17-B54D-4213-8740-C07BEB64804B}" dt="2023-02-27T22:18:49.985" v="288"/>
          <ac:picMkLst>
            <pc:docMk/>
            <pc:sldMk cId="1915516299" sldId="465"/>
            <ac:picMk id="8" creationId="{FC7FC010-E41E-C55F-6533-0F74BC14C938}"/>
          </ac:picMkLst>
        </pc:picChg>
      </pc:sldChg>
      <pc:sldChg chg="addSp modSp add replId">
        <pc:chgData name="CHEN, KATHY (PGR)" userId="S::u2267086@live.warwick.ac.uk::33ad319c-faab-44e7-b730-ab3160d18fae" providerId="AD" clId="Web-{32861A17-B54D-4213-8740-C07BEB64804B}" dt="2023-02-27T22:20:11.784" v="317" actId="14100"/>
        <pc:sldMkLst>
          <pc:docMk/>
          <pc:sldMk cId="3881331787" sldId="466"/>
        </pc:sldMkLst>
        <pc:spChg chg="mod">
          <ac:chgData name="CHEN, KATHY (PGR)" userId="S::u2267086@live.warwick.ac.uk::33ad319c-faab-44e7-b730-ab3160d18fae" providerId="AD" clId="Web-{32861A17-B54D-4213-8740-C07BEB64804B}" dt="2023-02-27T22:19:08.360" v="306" actId="20577"/>
          <ac:spMkLst>
            <pc:docMk/>
            <pc:sldMk cId="3881331787" sldId="466"/>
            <ac:spMk id="3" creationId="{6BBFEDCC-1B51-5E8D-72D3-3AE797F1178F}"/>
          </ac:spMkLst>
        </pc:spChg>
        <pc:spChg chg="add mod">
          <ac:chgData name="CHEN, KATHY (PGR)" userId="S::u2267086@live.warwick.ac.uk::33ad319c-faab-44e7-b730-ab3160d18fae" providerId="AD" clId="Web-{32861A17-B54D-4213-8740-C07BEB64804B}" dt="2023-02-27T22:20:11.784" v="317" actId="14100"/>
          <ac:spMkLst>
            <pc:docMk/>
            <pc:sldMk cId="3881331787" sldId="466"/>
            <ac:spMk id="6" creationId="{E43D7A8C-654A-BF01-33F8-A618B0D6DFF8}"/>
          </ac:spMkLst>
        </pc:spChg>
        <pc:picChg chg="mod">
          <ac:chgData name="CHEN, KATHY (PGR)" userId="S::u2267086@live.warwick.ac.uk::33ad319c-faab-44e7-b730-ab3160d18fae" providerId="AD" clId="Web-{32861A17-B54D-4213-8740-C07BEB64804B}" dt="2023-02-27T22:20:06.768" v="316" actId="1076"/>
          <ac:picMkLst>
            <pc:docMk/>
            <pc:sldMk cId="3881331787" sldId="466"/>
            <ac:picMk id="8" creationId="{FC7FC010-E41E-C55F-6533-0F74BC14C938}"/>
          </ac:picMkLst>
        </pc:picChg>
      </pc:sldChg>
      <pc:sldChg chg="addSp delSp modSp add replId">
        <pc:chgData name="CHEN, KATHY (PGR)" userId="S::u2267086@live.warwick.ac.uk::33ad319c-faab-44e7-b730-ab3160d18fae" providerId="AD" clId="Web-{32861A17-B54D-4213-8740-C07BEB64804B}" dt="2023-02-27T22:21:34.724" v="355" actId="20577"/>
        <pc:sldMkLst>
          <pc:docMk/>
          <pc:sldMk cId="433250283" sldId="467"/>
        </pc:sldMkLst>
        <pc:spChg chg="mod">
          <ac:chgData name="CHEN, KATHY (PGR)" userId="S::u2267086@live.warwick.ac.uk::33ad319c-faab-44e7-b730-ab3160d18fae" providerId="AD" clId="Web-{32861A17-B54D-4213-8740-C07BEB64804B}" dt="2023-02-27T22:21:34.724" v="355" actId="20577"/>
          <ac:spMkLst>
            <pc:docMk/>
            <pc:sldMk cId="433250283" sldId="467"/>
            <ac:spMk id="3" creationId="{6BBFEDCC-1B51-5E8D-72D3-3AE797F1178F}"/>
          </ac:spMkLst>
        </pc:spChg>
        <pc:picChg chg="add mod">
          <ac:chgData name="CHEN, KATHY (PGR)" userId="S::u2267086@live.warwick.ac.uk::33ad319c-faab-44e7-b730-ab3160d18fae" providerId="AD" clId="Web-{32861A17-B54D-4213-8740-C07BEB64804B}" dt="2023-02-27T22:20:46.426" v="325" actId="1076"/>
          <ac:picMkLst>
            <pc:docMk/>
            <pc:sldMk cId="433250283" sldId="467"/>
            <ac:picMk id="6" creationId="{88CB8E8F-8EB0-39EC-8C82-3C45DE9A2327}"/>
          </ac:picMkLst>
        </pc:picChg>
        <pc:picChg chg="del">
          <ac:chgData name="CHEN, KATHY (PGR)" userId="S::u2267086@live.warwick.ac.uk::33ad319c-faab-44e7-b730-ab3160d18fae" providerId="AD" clId="Web-{32861A17-B54D-4213-8740-C07BEB64804B}" dt="2023-02-27T22:19:27.861" v="311"/>
          <ac:picMkLst>
            <pc:docMk/>
            <pc:sldMk cId="433250283" sldId="467"/>
            <ac:picMk id="8" creationId="{FC7FC010-E41E-C55F-6533-0F74BC14C938}"/>
          </ac:picMkLst>
        </pc:picChg>
      </pc:sldChg>
      <pc:sldChg chg="delSp modSp add replId">
        <pc:chgData name="CHEN, KATHY (PGR)" userId="S::u2267086@live.warwick.ac.uk::33ad319c-faab-44e7-b730-ab3160d18fae" providerId="AD" clId="Web-{32861A17-B54D-4213-8740-C07BEB64804B}" dt="2023-02-27T22:22:26.933" v="378" actId="20577"/>
        <pc:sldMkLst>
          <pc:docMk/>
          <pc:sldMk cId="282769198" sldId="468"/>
        </pc:sldMkLst>
        <pc:spChg chg="mod">
          <ac:chgData name="CHEN, KATHY (PGR)" userId="S::u2267086@live.warwick.ac.uk::33ad319c-faab-44e7-b730-ab3160d18fae" providerId="AD" clId="Web-{32861A17-B54D-4213-8740-C07BEB64804B}" dt="2023-02-27T22:22:26.933" v="378" actId="20577"/>
          <ac:spMkLst>
            <pc:docMk/>
            <pc:sldMk cId="282769198" sldId="468"/>
            <ac:spMk id="3" creationId="{6BBFEDCC-1B51-5E8D-72D3-3AE797F1178F}"/>
          </ac:spMkLst>
        </pc:spChg>
        <pc:picChg chg="del">
          <ac:chgData name="CHEN, KATHY (PGR)" userId="S::u2267086@live.warwick.ac.uk::33ad319c-faab-44e7-b730-ab3160d18fae" providerId="AD" clId="Web-{32861A17-B54D-4213-8740-C07BEB64804B}" dt="2023-02-27T22:21:39.583" v="357"/>
          <ac:picMkLst>
            <pc:docMk/>
            <pc:sldMk cId="282769198" sldId="468"/>
            <ac:picMk id="6" creationId="{88CB8E8F-8EB0-39EC-8C82-3C45DE9A2327}"/>
          </ac:picMkLst>
        </pc:picChg>
      </pc:sldChg>
      <pc:sldChg chg="addSp delSp modSp add replId">
        <pc:chgData name="CHEN, KATHY (PGR)" userId="S::u2267086@live.warwick.ac.uk::33ad319c-faab-44e7-b730-ab3160d18fae" providerId="AD" clId="Web-{32861A17-B54D-4213-8740-C07BEB64804B}" dt="2023-02-27T22:24:10.264" v="405" actId="1076"/>
        <pc:sldMkLst>
          <pc:docMk/>
          <pc:sldMk cId="3315765387" sldId="469"/>
        </pc:sldMkLst>
        <pc:spChg chg="mod">
          <ac:chgData name="CHEN, KATHY (PGR)" userId="S::u2267086@live.warwick.ac.uk::33ad319c-faab-44e7-b730-ab3160d18fae" providerId="AD" clId="Web-{32861A17-B54D-4213-8740-C07BEB64804B}" dt="2023-02-27T22:23:17.372" v="387" actId="1076"/>
          <ac:spMkLst>
            <pc:docMk/>
            <pc:sldMk cId="3315765387" sldId="469"/>
            <ac:spMk id="3" creationId="{6BBFEDCC-1B51-5E8D-72D3-3AE797F1178F}"/>
          </ac:spMkLst>
        </pc:spChg>
        <pc:spChg chg="add mod">
          <ac:chgData name="CHEN, KATHY (PGR)" userId="S::u2267086@live.warwick.ac.uk::33ad319c-faab-44e7-b730-ab3160d18fae" providerId="AD" clId="Web-{32861A17-B54D-4213-8740-C07BEB64804B}" dt="2023-02-27T22:24:10.264" v="405" actId="1076"/>
          <ac:spMkLst>
            <pc:docMk/>
            <pc:sldMk cId="3315765387" sldId="469"/>
            <ac:spMk id="9" creationId="{2F599DE1-09A9-D6BC-0F04-C6FC6F19B96B}"/>
          </ac:spMkLst>
        </pc:spChg>
        <pc:picChg chg="add mod">
          <ac:chgData name="CHEN, KATHY (PGR)" userId="S::u2267086@live.warwick.ac.uk::33ad319c-faab-44e7-b730-ab3160d18fae" providerId="AD" clId="Web-{32861A17-B54D-4213-8740-C07BEB64804B}" dt="2023-02-27T22:24:03.374" v="404" actId="1076"/>
          <ac:picMkLst>
            <pc:docMk/>
            <pc:sldMk cId="3315765387" sldId="469"/>
            <ac:picMk id="6" creationId="{45D280D6-3436-9CDB-D7D3-484BE792CEE7}"/>
          </ac:picMkLst>
        </pc:picChg>
        <pc:picChg chg="add del mod">
          <ac:chgData name="CHEN, KATHY (PGR)" userId="S::u2267086@live.warwick.ac.uk::33ad319c-faab-44e7-b730-ab3160d18fae" providerId="AD" clId="Web-{32861A17-B54D-4213-8740-C07BEB64804B}" dt="2023-02-27T22:23:48.076" v="399"/>
          <ac:picMkLst>
            <pc:docMk/>
            <pc:sldMk cId="3315765387" sldId="469"/>
            <ac:picMk id="8" creationId="{75EFB5AB-705C-475A-DAD3-142C21ECA827}"/>
          </ac:picMkLst>
        </pc:picChg>
      </pc:sldChg>
      <pc:sldChg chg="addSp delSp modSp add replId">
        <pc:chgData name="CHEN, KATHY (PGR)" userId="S::u2267086@live.warwick.ac.uk::33ad319c-faab-44e7-b730-ab3160d18fae" providerId="AD" clId="Web-{32861A17-B54D-4213-8740-C07BEB64804B}" dt="2023-02-27T22:25:21.969" v="426" actId="1076"/>
        <pc:sldMkLst>
          <pc:docMk/>
          <pc:sldMk cId="1217819131" sldId="470"/>
        </pc:sldMkLst>
        <pc:spChg chg="mod">
          <ac:chgData name="CHEN, KATHY (PGR)" userId="S::u2267086@live.warwick.ac.uk::33ad319c-faab-44e7-b730-ab3160d18fae" providerId="AD" clId="Web-{32861A17-B54D-4213-8740-C07BEB64804B}" dt="2023-02-27T22:25:06.735" v="422" actId="20577"/>
          <ac:spMkLst>
            <pc:docMk/>
            <pc:sldMk cId="1217819131" sldId="470"/>
            <ac:spMk id="3" creationId="{6BBFEDCC-1B51-5E8D-72D3-3AE797F1178F}"/>
          </ac:spMkLst>
        </pc:spChg>
        <pc:spChg chg="del mod">
          <ac:chgData name="CHEN, KATHY (PGR)" userId="S::u2267086@live.warwick.ac.uk::33ad319c-faab-44e7-b730-ab3160d18fae" providerId="AD" clId="Web-{32861A17-B54D-4213-8740-C07BEB64804B}" dt="2023-02-27T22:23:45.811" v="398"/>
          <ac:spMkLst>
            <pc:docMk/>
            <pc:sldMk cId="1217819131" sldId="470"/>
            <ac:spMk id="9" creationId="{2F599DE1-09A9-D6BC-0F04-C6FC6F19B96B}"/>
          </ac:spMkLst>
        </pc:spChg>
        <pc:spChg chg="add mod">
          <ac:chgData name="CHEN, KATHY (PGR)" userId="S::u2267086@live.warwick.ac.uk::33ad319c-faab-44e7-b730-ab3160d18fae" providerId="AD" clId="Web-{32861A17-B54D-4213-8740-C07BEB64804B}" dt="2023-02-27T22:25:21.969" v="426" actId="1076"/>
          <ac:spMkLst>
            <pc:docMk/>
            <pc:sldMk cId="1217819131" sldId="470"/>
            <ac:spMk id="10" creationId="{7AED5DC3-E749-C5A0-2D09-C254DA64E25C}"/>
          </ac:spMkLst>
        </pc:spChg>
        <pc:picChg chg="del">
          <ac:chgData name="CHEN, KATHY (PGR)" userId="S::u2267086@live.warwick.ac.uk::33ad319c-faab-44e7-b730-ab3160d18fae" providerId="AD" clId="Web-{32861A17-B54D-4213-8740-C07BEB64804B}" dt="2023-02-27T22:23:42.060" v="395"/>
          <ac:picMkLst>
            <pc:docMk/>
            <pc:sldMk cId="1217819131" sldId="470"/>
            <ac:picMk id="6" creationId="{45D280D6-3436-9CDB-D7D3-484BE792CEE7}"/>
          </ac:picMkLst>
        </pc:picChg>
        <pc:picChg chg="mod">
          <ac:chgData name="CHEN, KATHY (PGR)" userId="S::u2267086@live.warwick.ac.uk::33ad319c-faab-44e7-b730-ab3160d18fae" providerId="AD" clId="Web-{32861A17-B54D-4213-8740-C07BEB64804B}" dt="2023-02-27T22:25:10.907" v="425" actId="1076"/>
          <ac:picMkLst>
            <pc:docMk/>
            <pc:sldMk cId="1217819131" sldId="470"/>
            <ac:picMk id="8" creationId="{75EFB5AB-705C-475A-DAD3-142C21ECA827}"/>
          </ac:picMkLst>
        </pc:picChg>
      </pc:sldChg>
      <pc:sldChg chg="delSp modSp add replId">
        <pc:chgData name="CHEN, KATHY (PGR)" userId="S::u2267086@live.warwick.ac.uk::33ad319c-faab-44e7-b730-ab3160d18fae" providerId="AD" clId="Web-{32861A17-B54D-4213-8740-C07BEB64804B}" dt="2023-02-27T22:26:07.111" v="436" actId="20577"/>
        <pc:sldMkLst>
          <pc:docMk/>
          <pc:sldMk cId="3561174985" sldId="471"/>
        </pc:sldMkLst>
        <pc:spChg chg="mod">
          <ac:chgData name="CHEN, KATHY (PGR)" userId="S::u2267086@live.warwick.ac.uk::33ad319c-faab-44e7-b730-ab3160d18fae" providerId="AD" clId="Web-{32861A17-B54D-4213-8740-C07BEB64804B}" dt="2023-02-27T22:26:07.111" v="436" actId="20577"/>
          <ac:spMkLst>
            <pc:docMk/>
            <pc:sldMk cId="3561174985" sldId="471"/>
            <ac:spMk id="3" creationId="{6BBFEDCC-1B51-5E8D-72D3-3AE797F1178F}"/>
          </ac:spMkLst>
        </pc:spChg>
        <pc:spChg chg="del">
          <ac:chgData name="CHEN, KATHY (PGR)" userId="S::u2267086@live.warwick.ac.uk::33ad319c-faab-44e7-b730-ab3160d18fae" providerId="AD" clId="Web-{32861A17-B54D-4213-8740-C07BEB64804B}" dt="2023-02-27T22:25:44.986" v="429"/>
          <ac:spMkLst>
            <pc:docMk/>
            <pc:sldMk cId="3561174985" sldId="471"/>
            <ac:spMk id="10" creationId="{7AED5DC3-E749-C5A0-2D09-C254DA64E25C}"/>
          </ac:spMkLst>
        </pc:spChg>
        <pc:picChg chg="del">
          <ac:chgData name="CHEN, KATHY (PGR)" userId="S::u2267086@live.warwick.ac.uk::33ad319c-faab-44e7-b730-ab3160d18fae" providerId="AD" clId="Web-{32861A17-B54D-4213-8740-C07BEB64804B}" dt="2023-02-27T22:25:42.658" v="428"/>
          <ac:picMkLst>
            <pc:docMk/>
            <pc:sldMk cId="3561174985" sldId="471"/>
            <ac:picMk id="8" creationId="{75EFB5AB-705C-475A-DAD3-142C21ECA827}"/>
          </ac:picMkLst>
        </pc:picChg>
      </pc:sldChg>
      <pc:sldChg chg="modSp add replId">
        <pc:chgData name="CHEN, KATHY (PGR)" userId="S::u2267086@live.warwick.ac.uk::33ad319c-faab-44e7-b730-ab3160d18fae" providerId="AD" clId="Web-{32861A17-B54D-4213-8740-C07BEB64804B}" dt="2023-02-27T22:26:34.659" v="443" actId="20577"/>
        <pc:sldMkLst>
          <pc:docMk/>
          <pc:sldMk cId="736821949" sldId="472"/>
        </pc:sldMkLst>
        <pc:spChg chg="mod">
          <ac:chgData name="CHEN, KATHY (PGR)" userId="S::u2267086@live.warwick.ac.uk::33ad319c-faab-44e7-b730-ab3160d18fae" providerId="AD" clId="Web-{32861A17-B54D-4213-8740-C07BEB64804B}" dt="2023-02-27T22:26:34.659" v="443" actId="20577"/>
          <ac:spMkLst>
            <pc:docMk/>
            <pc:sldMk cId="736821949" sldId="472"/>
            <ac:spMk id="3" creationId="{6BBFEDCC-1B51-5E8D-72D3-3AE797F1178F}"/>
          </ac:spMkLst>
        </pc:spChg>
      </pc:sldChg>
      <pc:sldChg chg="modSp add replId">
        <pc:chgData name="CHEN, KATHY (PGR)" userId="S::u2267086@live.warwick.ac.uk::33ad319c-faab-44e7-b730-ab3160d18fae" providerId="AD" clId="Web-{32861A17-B54D-4213-8740-C07BEB64804B}" dt="2023-02-27T22:27:07.238" v="450" actId="20577"/>
        <pc:sldMkLst>
          <pc:docMk/>
          <pc:sldMk cId="216993667" sldId="473"/>
        </pc:sldMkLst>
        <pc:spChg chg="mod">
          <ac:chgData name="CHEN, KATHY (PGR)" userId="S::u2267086@live.warwick.ac.uk::33ad319c-faab-44e7-b730-ab3160d18fae" providerId="AD" clId="Web-{32861A17-B54D-4213-8740-C07BEB64804B}" dt="2023-02-27T22:27:07.238" v="450" actId="20577"/>
          <ac:spMkLst>
            <pc:docMk/>
            <pc:sldMk cId="216993667" sldId="473"/>
            <ac:spMk id="3" creationId="{6BBFEDCC-1B51-5E8D-72D3-3AE797F1178F}"/>
          </ac:spMkLst>
        </pc:spChg>
      </pc:sldChg>
      <pc:sldChg chg="modSp add replId">
        <pc:chgData name="CHEN, KATHY (PGR)" userId="S::u2267086@live.warwick.ac.uk::33ad319c-faab-44e7-b730-ab3160d18fae" providerId="AD" clId="Web-{32861A17-B54D-4213-8740-C07BEB64804B}" dt="2023-02-27T22:28:01.068" v="465" actId="20577"/>
        <pc:sldMkLst>
          <pc:docMk/>
          <pc:sldMk cId="4250045119" sldId="474"/>
        </pc:sldMkLst>
        <pc:spChg chg="mod">
          <ac:chgData name="CHEN, KATHY (PGR)" userId="S::u2267086@live.warwick.ac.uk::33ad319c-faab-44e7-b730-ab3160d18fae" providerId="AD" clId="Web-{32861A17-B54D-4213-8740-C07BEB64804B}" dt="2023-02-27T22:28:01.068" v="465" actId="20577"/>
          <ac:spMkLst>
            <pc:docMk/>
            <pc:sldMk cId="4250045119" sldId="474"/>
            <ac:spMk id="3" creationId="{6BBFEDCC-1B51-5E8D-72D3-3AE797F1178F}"/>
          </ac:spMkLst>
        </pc:spChg>
      </pc:sldChg>
    </pc:docChg>
  </pc:docChgLst>
  <pc:docChgLst>
    <pc:chgData clId="Web-{1CF1BA8E-1CA0-4B38-84A2-FF5E0C7D6065}"/>
    <pc:docChg chg="modSld">
      <pc:chgData name="" userId="" providerId="" clId="Web-{1CF1BA8E-1CA0-4B38-84A2-FF5E0C7D6065}" dt="2023-02-24T21:53:08.594" v="1" actId="20577"/>
      <pc:docMkLst>
        <pc:docMk/>
      </pc:docMkLst>
      <pc:sldChg chg="modSp">
        <pc:chgData name="" userId="" providerId="" clId="Web-{1CF1BA8E-1CA0-4B38-84A2-FF5E0C7D6065}" dt="2023-02-24T21:53:08.594" v="1" actId="20577"/>
        <pc:sldMkLst>
          <pc:docMk/>
          <pc:sldMk cId="419606111" sldId="449"/>
        </pc:sldMkLst>
        <pc:spChg chg="mod">
          <ac:chgData name="" userId="" providerId="" clId="Web-{1CF1BA8E-1CA0-4B38-84A2-FF5E0C7D6065}" dt="2023-02-24T21:53:08.594" v="1" actId="20577"/>
          <ac:spMkLst>
            <pc:docMk/>
            <pc:sldMk cId="419606111" sldId="449"/>
            <ac:spMk id="7" creationId="{7EBA17EC-68BE-5A68-472A-4B0E6C21DA87}"/>
          </ac:spMkLst>
        </pc:spChg>
      </pc:sldChg>
    </pc:docChg>
  </pc:docChgLst>
  <pc:docChgLst>
    <pc:chgData clId="Web-{AF593356-4FEB-4F0E-B1F5-8802E36F7A53}"/>
    <pc:docChg chg="delSld">
      <pc:chgData name="" userId="" providerId="" clId="Web-{AF593356-4FEB-4F0E-B1F5-8802E36F7A53}" dt="2023-02-23T18:14:09.149" v="1"/>
      <pc:docMkLst>
        <pc:docMk/>
      </pc:docMkLst>
      <pc:sldChg chg="del">
        <pc:chgData name="" userId="" providerId="" clId="Web-{AF593356-4FEB-4F0E-B1F5-8802E36F7A53}" dt="2023-02-23T18:14:05.227" v="0"/>
        <pc:sldMkLst>
          <pc:docMk/>
          <pc:sldMk cId="793636182" sldId="394"/>
        </pc:sldMkLst>
      </pc:sldChg>
      <pc:sldChg chg="del">
        <pc:chgData name="" userId="" providerId="" clId="Web-{AF593356-4FEB-4F0E-B1F5-8802E36F7A53}" dt="2023-02-23T18:14:09.149" v="1"/>
        <pc:sldMkLst>
          <pc:docMk/>
          <pc:sldMk cId="159862512" sldId="4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2/27/2023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2/27/2023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ewscientist.com/article/dn9424-big-brother-eyes-make-us-act-more-honestly/"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ft.com/content/dd1bf884-5148-11e9-8f44-fe4a86c48b3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a:solidFill>
                  <a:schemeClr val="accent6">
                    <a:lumMod val="75000"/>
                  </a:schemeClr>
                </a:solidFill>
                <a:latin typeface="Arial Black" panose="020B0A04020102020204" pitchFamily="34" charset="0"/>
              </a:rPr>
              <a:t>  </a:t>
            </a:r>
            <a:r>
              <a:rPr lang="en-US" sz="2000" b="1">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a:solidFill>
                  <a:schemeClr val="accent5">
                    <a:lumMod val="75000"/>
                  </a:schemeClr>
                </a:solidFill>
              </a:rPr>
              <a:t>https://</a:t>
            </a:r>
            <a:r>
              <a:rPr lang="en-AU" b="1" err="1">
                <a:solidFill>
                  <a:schemeClr val="accent5">
                    <a:lumMod val="75000"/>
                  </a:schemeClr>
                </a:solidFill>
              </a:rPr>
              <a:t>www.nsric.ca</a:t>
            </a:r>
            <a:endParaRPr lang="en-US" b="1">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5133080" cy="523220"/>
          </a:xfrm>
          <a:prstGeom prst="rect">
            <a:avLst/>
          </a:prstGeom>
          <a:noFill/>
        </p:spPr>
        <p:txBody>
          <a:bodyPr wrap="square" lIns="91440" tIns="45720" rIns="91440" bIns="45720" rtlCol="0" anchor="t">
            <a:spAutoFit/>
          </a:bodyPr>
          <a:lstStyle/>
          <a:p>
            <a:pPr algn="ctr"/>
            <a:r>
              <a:rPr lang="en-US" sz="2800" b="1" dirty="0">
                <a:solidFill>
                  <a:srgbClr val="002060"/>
                </a:solidFill>
                <a:latin typeface="Arial Black"/>
                <a:cs typeface="Arial"/>
              </a:rPr>
              <a:t>Essentials of Marketing</a:t>
            </a:r>
            <a:endParaRPr lang="en-US" dirty="0"/>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a:solidFill>
                  <a:srgbClr val="00B050"/>
                </a:solidFill>
                <a:latin typeface="Arial Black"/>
                <a:cs typeface="Arial"/>
              </a:rPr>
              <a:t>    </a:t>
            </a:r>
            <a:r>
              <a:rPr lang="en-US">
                <a:solidFill>
                  <a:srgbClr val="002060"/>
                </a:solidFill>
                <a:latin typeface="Arial Black"/>
                <a:cs typeface="Arial"/>
              </a:rPr>
              <a:t>Instructor: Kathy Chen </a:t>
            </a:r>
            <a:r>
              <a:rPr lang="en-US" sz="2000">
                <a:solidFill>
                  <a:srgbClr val="002060"/>
                </a:solidFill>
                <a:latin typeface="Arial Black"/>
                <a:cs typeface="Arial"/>
              </a:rPr>
              <a:t> </a:t>
            </a:r>
            <a:endParaRPr lang="en-US"/>
          </a:p>
          <a:p>
            <a:pPr marL="347345" indent="-347345">
              <a:tabLst>
                <a:tab pos="347663" algn="l"/>
              </a:tabLst>
            </a:pPr>
            <a:r>
              <a:rPr lang="en-US">
                <a:solidFill>
                  <a:srgbClr val="002060"/>
                </a:solidFill>
                <a:latin typeface="Arial"/>
                <a:cs typeface="Arial"/>
              </a:rPr>
              <a:t>	Marketing Program, OE Division</a:t>
            </a:r>
            <a:endParaRPr lang="en-US">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a:solidFill>
                  <a:srgbClr val="002060"/>
                </a:solidFill>
                <a:latin typeface="Arial"/>
                <a:cs typeface="Arial"/>
              </a:rPr>
              <a:t>	E-mail: kathyjchen18@gmail.com</a:t>
            </a:r>
            <a:endParaRPr lang="en-US" sz="190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590674" cy="3170099"/>
          </a:xfrm>
          <a:prstGeom prst="rect">
            <a:avLst/>
          </a:prstGeom>
          <a:noFill/>
        </p:spPr>
        <p:txBody>
          <a:bodyPr wrap="square" lIns="91440" tIns="45720" rIns="91440" bIns="45720" rtlCol="0" anchor="t">
            <a:spAutoFit/>
          </a:bodyPr>
          <a:lstStyle/>
          <a:p>
            <a:r>
              <a:rPr lang="en-US" sz="2000" b="1" dirty="0">
                <a:latin typeface="Arial"/>
                <a:cs typeface="Arial"/>
              </a:rPr>
              <a:t>2. Information search and search dynamics</a:t>
            </a:r>
            <a:endParaRPr lang="en-US" sz="2000" dirty="0">
              <a:latin typeface="Arial"/>
              <a:cs typeface="Arial"/>
            </a:endParaRPr>
          </a:p>
          <a:p>
            <a:endParaRPr lang="en-US" sz="2000" b="1" dirty="0">
              <a:latin typeface="Arial"/>
              <a:cs typeface="Arial"/>
            </a:endParaRPr>
          </a:p>
          <a:p>
            <a:r>
              <a:rPr lang="en-US" sz="2000" b="1" dirty="0">
                <a:latin typeface="Arial"/>
                <a:cs typeface="Arial"/>
              </a:rPr>
              <a:t>Awareness set</a:t>
            </a:r>
            <a:endParaRPr lang="en-US" sz="2000" dirty="0">
              <a:latin typeface="Arial"/>
              <a:cs typeface="Arial"/>
            </a:endParaRPr>
          </a:p>
          <a:p>
            <a:r>
              <a:rPr lang="en-US" sz="2000" dirty="0">
                <a:latin typeface="Arial"/>
                <a:cs typeface="Arial"/>
              </a:rPr>
              <a:t>As a customer, you may not be aware of all of these brands but only some of them. This set is called the awareness set (blue, highlighted area), a subset of the total set. The awareness set is made up of the brands that the customer knows about.</a:t>
            </a:r>
            <a:endParaRPr lang="en-US" dirty="0"/>
          </a:p>
          <a:p>
            <a:endParaRPr lang="en-US" sz="2000" b="1" dirty="0">
              <a:latin typeface="Arial"/>
              <a:cs typeface="Arial"/>
            </a:endParaRPr>
          </a:p>
          <a:p>
            <a:endParaRPr lang="en-US" sz="2000"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pic>
        <p:nvPicPr>
          <p:cNvPr id="8" name="Picture 8" descr="A picture containing graphical user interface&#10;&#10;Description automatically generated">
            <a:extLst>
              <a:ext uri="{FF2B5EF4-FFF2-40B4-BE49-F238E27FC236}">
                <a16:creationId xmlns:a16="http://schemas.microsoft.com/office/drawing/2014/main" id="{4C3A79DA-D194-118D-8B12-1338BD2AB6E9}"/>
              </a:ext>
            </a:extLst>
          </p:cNvPr>
          <p:cNvPicPr>
            <a:picLocks noChangeAspect="1"/>
          </p:cNvPicPr>
          <p:nvPr/>
        </p:nvPicPr>
        <p:blipFill>
          <a:blip r:embed="rId2"/>
          <a:stretch>
            <a:fillRect/>
          </a:stretch>
        </p:blipFill>
        <p:spPr>
          <a:xfrm>
            <a:off x="5860211" y="3499692"/>
            <a:ext cx="2743200" cy="2734086"/>
          </a:xfrm>
          <a:prstGeom prst="rect">
            <a:avLst/>
          </a:prstGeom>
        </p:spPr>
      </p:pic>
    </p:spTree>
    <p:extLst>
      <p:ext uri="{BB962C8B-B14F-4D97-AF65-F5344CB8AC3E}">
        <p14:creationId xmlns:p14="http://schemas.microsoft.com/office/powerpoint/2010/main" val="71129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590674" cy="4062651"/>
          </a:xfrm>
          <a:prstGeom prst="rect">
            <a:avLst/>
          </a:prstGeom>
          <a:noFill/>
        </p:spPr>
        <p:txBody>
          <a:bodyPr wrap="square" lIns="91440" tIns="45720" rIns="91440" bIns="45720" rtlCol="0" anchor="t">
            <a:spAutoFit/>
          </a:bodyPr>
          <a:lstStyle/>
          <a:p>
            <a:r>
              <a:rPr lang="en-US" sz="2000" b="1" dirty="0">
                <a:latin typeface="Arial"/>
                <a:cs typeface="Arial"/>
              </a:rPr>
              <a:t>2. Information search and search dynamics</a:t>
            </a:r>
            <a:endParaRPr lang="en-US" sz="2000" dirty="0">
              <a:latin typeface="Arial"/>
              <a:cs typeface="Arial"/>
            </a:endParaRPr>
          </a:p>
          <a:p>
            <a:endParaRPr lang="en-US" sz="2000" b="1" dirty="0">
              <a:latin typeface="Arial"/>
              <a:cs typeface="Arial"/>
            </a:endParaRPr>
          </a:p>
          <a:p>
            <a:r>
              <a:rPr lang="en-US" sz="2000" b="1" dirty="0">
                <a:latin typeface="Arial"/>
                <a:cs typeface="Arial"/>
              </a:rPr>
              <a:t>Consideration set</a:t>
            </a:r>
            <a:endParaRPr lang="en-US" sz="2000" dirty="0">
              <a:latin typeface="Arial"/>
              <a:cs typeface="Arial"/>
            </a:endParaRPr>
          </a:p>
          <a:p>
            <a:r>
              <a:rPr lang="en-US" sz="2000" dirty="0">
                <a:latin typeface="Arial"/>
                <a:cs typeface="Arial"/>
              </a:rPr>
              <a:t>This is a subset of the awareness set. It is formed of the brands that the consumer will actually consider as possible choices. For example, if I am a Windows user, even though Apple exists as a brand in the total set and in my awareness set, I may not consider it in my purchase decisions. Therefore, Apple is excluded (see red area with </a:t>
            </a:r>
            <a:endParaRPr lang="en-US" dirty="0"/>
          </a:p>
          <a:p>
            <a:r>
              <a:rPr lang="en-US" sz="2000" dirty="0">
                <a:latin typeface="Arial"/>
                <a:cs typeface="Arial"/>
              </a:rPr>
              <a:t>thick border) from my consideration set.</a:t>
            </a:r>
            <a:endParaRPr lang="en-US"/>
          </a:p>
          <a:p>
            <a:endParaRPr lang="en-US" sz="2000" b="1" dirty="0"/>
          </a:p>
          <a:p>
            <a:endParaRPr lang="en-US" sz="2000" b="1" dirty="0">
              <a:latin typeface="Arial"/>
              <a:cs typeface="Arial"/>
            </a:endParaRPr>
          </a:p>
          <a:p>
            <a:endParaRPr lang="en-US" sz="2000"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pic>
        <p:nvPicPr>
          <p:cNvPr id="6" name="Picture 8" descr="A picture containing company name&#10;&#10;Description automatically generated">
            <a:extLst>
              <a:ext uri="{FF2B5EF4-FFF2-40B4-BE49-F238E27FC236}">
                <a16:creationId xmlns:a16="http://schemas.microsoft.com/office/drawing/2014/main" id="{FB1FA7B1-AA0C-050C-49E7-D4E9334B963C}"/>
              </a:ext>
            </a:extLst>
          </p:cNvPr>
          <p:cNvPicPr>
            <a:picLocks noChangeAspect="1"/>
          </p:cNvPicPr>
          <p:nvPr/>
        </p:nvPicPr>
        <p:blipFill>
          <a:blip r:embed="rId2"/>
          <a:stretch>
            <a:fillRect/>
          </a:stretch>
        </p:blipFill>
        <p:spPr>
          <a:xfrm>
            <a:off x="6061494" y="3657844"/>
            <a:ext cx="2743200" cy="2734086"/>
          </a:xfrm>
          <a:prstGeom prst="rect">
            <a:avLst/>
          </a:prstGeom>
        </p:spPr>
      </p:pic>
    </p:spTree>
    <p:extLst>
      <p:ext uri="{BB962C8B-B14F-4D97-AF65-F5344CB8AC3E}">
        <p14:creationId xmlns:p14="http://schemas.microsoft.com/office/powerpoint/2010/main" val="3734975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590674" cy="3447098"/>
          </a:xfrm>
          <a:prstGeom prst="rect">
            <a:avLst/>
          </a:prstGeom>
          <a:noFill/>
        </p:spPr>
        <p:txBody>
          <a:bodyPr wrap="square" lIns="91440" tIns="45720" rIns="91440" bIns="45720" rtlCol="0" anchor="t">
            <a:spAutoFit/>
          </a:bodyPr>
          <a:lstStyle/>
          <a:p>
            <a:r>
              <a:rPr lang="en-US" sz="2000" b="1" dirty="0">
                <a:latin typeface="Arial"/>
                <a:cs typeface="Arial"/>
              </a:rPr>
              <a:t>2. Information search and search dynamics</a:t>
            </a:r>
            <a:endParaRPr lang="en-US" sz="2000" dirty="0">
              <a:latin typeface="Arial"/>
              <a:cs typeface="Arial"/>
            </a:endParaRPr>
          </a:p>
          <a:p>
            <a:br>
              <a:rPr lang="en-US" dirty="0"/>
            </a:br>
            <a:r>
              <a:rPr lang="en-US" sz="2000" b="1" dirty="0">
                <a:latin typeface="Arial"/>
                <a:cs typeface="Arial"/>
              </a:rPr>
              <a:t>Choices set</a:t>
            </a:r>
            <a:endParaRPr lang="en-US" sz="2000" dirty="0">
              <a:latin typeface="Arial"/>
              <a:cs typeface="Arial"/>
            </a:endParaRPr>
          </a:p>
          <a:p>
            <a:r>
              <a:rPr lang="en-US" sz="2000" dirty="0">
                <a:latin typeface="Arial"/>
                <a:cs typeface="Arial"/>
              </a:rPr>
              <a:t>Finally, we have the choice set (green area with dashed border). If I buy one item, that's the choices set. The choice set is made up of the products purchased.</a:t>
            </a:r>
            <a:endParaRPr lang="en-US" dirty="0"/>
          </a:p>
          <a:p>
            <a:endParaRPr lang="en-US" sz="2000" b="1" dirty="0"/>
          </a:p>
          <a:p>
            <a:endParaRPr lang="en-US" sz="2000" b="1" dirty="0"/>
          </a:p>
          <a:p>
            <a:endParaRPr lang="en-US" sz="2000" b="1" dirty="0">
              <a:latin typeface="Arial"/>
              <a:cs typeface="Arial"/>
            </a:endParaRPr>
          </a:p>
          <a:p>
            <a:endParaRPr lang="en-US" sz="2000"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pic>
        <p:nvPicPr>
          <p:cNvPr id="8" name="Picture 8" descr="Logo, company name&#10;&#10;Description automatically generated">
            <a:extLst>
              <a:ext uri="{FF2B5EF4-FFF2-40B4-BE49-F238E27FC236}">
                <a16:creationId xmlns:a16="http://schemas.microsoft.com/office/drawing/2014/main" id="{6CF4ADC3-7C1E-4220-D8EF-4A5E90DAFF3D}"/>
              </a:ext>
            </a:extLst>
          </p:cNvPr>
          <p:cNvPicPr>
            <a:picLocks noChangeAspect="1"/>
          </p:cNvPicPr>
          <p:nvPr/>
        </p:nvPicPr>
        <p:blipFill>
          <a:blip r:embed="rId2"/>
          <a:stretch>
            <a:fillRect/>
          </a:stretch>
        </p:blipFill>
        <p:spPr>
          <a:xfrm>
            <a:off x="6075872" y="3068372"/>
            <a:ext cx="2743200" cy="2734086"/>
          </a:xfrm>
          <a:prstGeom prst="rect">
            <a:avLst/>
          </a:prstGeom>
        </p:spPr>
      </p:pic>
    </p:spTree>
    <p:extLst>
      <p:ext uri="{BB962C8B-B14F-4D97-AF65-F5344CB8AC3E}">
        <p14:creationId xmlns:p14="http://schemas.microsoft.com/office/powerpoint/2010/main" val="37203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590674" cy="4401205"/>
          </a:xfrm>
          <a:prstGeom prst="rect">
            <a:avLst/>
          </a:prstGeom>
          <a:noFill/>
        </p:spPr>
        <p:txBody>
          <a:bodyPr wrap="square" lIns="91440" tIns="45720" rIns="91440" bIns="45720" rtlCol="0" anchor="t">
            <a:spAutoFit/>
          </a:bodyPr>
          <a:lstStyle/>
          <a:p>
            <a:r>
              <a:rPr lang="en-US" sz="2000" b="1" dirty="0">
                <a:latin typeface="Arial"/>
                <a:cs typeface="Arial"/>
              </a:rPr>
              <a:t>3. Influences on purchase decisions</a:t>
            </a:r>
            <a:endParaRPr lang="en-US" sz="2000" dirty="0">
              <a:latin typeface="Arial"/>
              <a:cs typeface="Arial"/>
            </a:endParaRPr>
          </a:p>
          <a:p>
            <a:endParaRPr lang="en-US" sz="2000" b="1" dirty="0">
              <a:latin typeface="Arial"/>
              <a:cs typeface="Arial"/>
            </a:endParaRPr>
          </a:p>
          <a:p>
            <a:r>
              <a:rPr lang="en-US" sz="2000" b="1" dirty="0">
                <a:latin typeface="Arial"/>
                <a:cs typeface="Arial"/>
              </a:rPr>
              <a:t>Types of influences</a:t>
            </a:r>
            <a:endParaRPr lang="en-US" sz="2000" dirty="0">
              <a:latin typeface="Arial"/>
              <a:cs typeface="Arial"/>
            </a:endParaRPr>
          </a:p>
          <a:p>
            <a:endParaRPr lang="en-US" sz="2000" b="1" dirty="0">
              <a:latin typeface="Arial"/>
              <a:cs typeface="Arial"/>
            </a:endParaRPr>
          </a:p>
          <a:p>
            <a:r>
              <a:rPr lang="en-US" sz="2000" dirty="0">
                <a:latin typeface="Arial"/>
                <a:cs typeface="Arial"/>
              </a:rPr>
              <a:t>Purchase decisions can be influenced by marketing. If one is familiar with a brand and then sees another product with the same brand name, that may affect their purchase decision. Usually, more brand-loyal customers will continue to purchase the brand they are loyal to. </a:t>
            </a:r>
            <a:endParaRPr lang="en-US" dirty="0"/>
          </a:p>
          <a:p>
            <a:endParaRPr lang="en-US" sz="2000" dirty="0">
              <a:latin typeface="Arial"/>
              <a:cs typeface="Arial"/>
            </a:endParaRPr>
          </a:p>
          <a:p>
            <a:r>
              <a:rPr lang="en-US" sz="2000" dirty="0">
                <a:latin typeface="Arial"/>
                <a:cs typeface="Arial"/>
              </a:rPr>
              <a:t>Promotions, such as advertisements, etc., will impact choice, the location or place where the product is being sold – for example, online versus offline – will affect choice, and the price will affect choice: something at full price may not be purchased, while the same item on sale may be purchased.</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spTree>
    <p:extLst>
      <p:ext uri="{BB962C8B-B14F-4D97-AF65-F5344CB8AC3E}">
        <p14:creationId xmlns:p14="http://schemas.microsoft.com/office/powerpoint/2010/main" val="457060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590674" cy="4093428"/>
          </a:xfrm>
          <a:prstGeom prst="rect">
            <a:avLst/>
          </a:prstGeom>
          <a:noFill/>
        </p:spPr>
        <p:txBody>
          <a:bodyPr wrap="square" lIns="91440" tIns="45720" rIns="91440" bIns="45720" rtlCol="0" anchor="t">
            <a:spAutoFit/>
          </a:bodyPr>
          <a:lstStyle/>
          <a:p>
            <a:r>
              <a:rPr lang="en-US" sz="2000" b="1" dirty="0">
                <a:latin typeface="Arial"/>
                <a:cs typeface="Arial"/>
              </a:rPr>
              <a:t>3. Influences on purchase decisions</a:t>
            </a:r>
            <a:endParaRPr lang="en-US" sz="2000" dirty="0">
              <a:latin typeface="Arial"/>
              <a:cs typeface="Arial"/>
            </a:endParaRPr>
          </a:p>
          <a:p>
            <a:endParaRPr lang="en-US" sz="2000" b="1" dirty="0">
              <a:latin typeface="Arial"/>
              <a:cs typeface="Arial"/>
            </a:endParaRPr>
          </a:p>
          <a:p>
            <a:r>
              <a:rPr lang="en-US" sz="2000" dirty="0">
                <a:latin typeface="Arial"/>
                <a:cs typeface="Arial"/>
              </a:rPr>
              <a:t>The next set of influences is psychological influences. For instance, what is the motivation for you to make that particular purchase? What type of personality do you have? What is your lifestyle? etc. </a:t>
            </a:r>
            <a:br>
              <a:rPr lang="en-US" sz="2000" dirty="0">
                <a:latin typeface="Arial"/>
                <a:cs typeface="Arial"/>
              </a:rPr>
            </a:br>
            <a:endParaRPr lang="en-US" sz="2000" dirty="0">
              <a:latin typeface="Arial"/>
              <a:cs typeface="Arial"/>
            </a:endParaRPr>
          </a:p>
          <a:p>
            <a:r>
              <a:rPr lang="en-US" sz="2000" dirty="0">
                <a:latin typeface="Arial"/>
                <a:cs typeface="Arial"/>
              </a:rPr>
              <a:t>The third kind is socio-cultural influences. For example, are you influenced by the decisions of friends and family? You want to belong to a group, and therefore, you are likely to purchase certain items.  </a:t>
            </a:r>
            <a:endParaRPr lang="en-US" dirty="0"/>
          </a:p>
          <a:p>
            <a:endParaRPr lang="en-US" sz="2000" dirty="0">
              <a:latin typeface="Arial"/>
              <a:cs typeface="Arial"/>
            </a:endParaRPr>
          </a:p>
          <a:p>
            <a:r>
              <a:rPr lang="en-US" sz="2000" dirty="0">
                <a:latin typeface="Arial"/>
                <a:cs typeface="Arial"/>
              </a:rPr>
              <a:t>The last set of influences is situational influences. Let’s illustrate this with some examples.</a:t>
            </a:r>
            <a:endParaRPr lang="en-US"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spTree>
    <p:extLst>
      <p:ext uri="{BB962C8B-B14F-4D97-AF65-F5344CB8AC3E}">
        <p14:creationId xmlns:p14="http://schemas.microsoft.com/office/powerpoint/2010/main" val="3103459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590674" cy="1015663"/>
          </a:xfrm>
          <a:prstGeom prst="rect">
            <a:avLst/>
          </a:prstGeom>
          <a:noFill/>
        </p:spPr>
        <p:txBody>
          <a:bodyPr wrap="square" lIns="91440" tIns="45720" rIns="91440" bIns="45720" rtlCol="0" anchor="t">
            <a:spAutoFit/>
          </a:bodyPr>
          <a:lstStyle/>
          <a:p>
            <a:endParaRPr lang="en-US" sz="2000" b="1" dirty="0">
              <a:latin typeface="Arial"/>
              <a:cs typeface="Arial"/>
            </a:endParaRPr>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pic>
        <p:nvPicPr>
          <p:cNvPr id="6" name="Picture 7" descr="Diagram&#10;&#10;Description automatically generated">
            <a:extLst>
              <a:ext uri="{FF2B5EF4-FFF2-40B4-BE49-F238E27FC236}">
                <a16:creationId xmlns:a16="http://schemas.microsoft.com/office/drawing/2014/main" id="{86D8F89F-D789-D113-6CEF-32EDF54CB814}"/>
              </a:ext>
            </a:extLst>
          </p:cNvPr>
          <p:cNvPicPr>
            <a:picLocks noChangeAspect="1"/>
          </p:cNvPicPr>
          <p:nvPr/>
        </p:nvPicPr>
        <p:blipFill>
          <a:blip r:embed="rId2"/>
          <a:stretch>
            <a:fillRect/>
          </a:stretch>
        </p:blipFill>
        <p:spPr>
          <a:xfrm>
            <a:off x="986288" y="1439397"/>
            <a:ext cx="7214558" cy="5129395"/>
          </a:xfrm>
          <a:prstGeom prst="rect">
            <a:avLst/>
          </a:prstGeom>
        </p:spPr>
      </p:pic>
    </p:spTree>
    <p:extLst>
      <p:ext uri="{BB962C8B-B14F-4D97-AF65-F5344CB8AC3E}">
        <p14:creationId xmlns:p14="http://schemas.microsoft.com/office/powerpoint/2010/main" val="2162512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590674" cy="5324535"/>
          </a:xfrm>
          <a:prstGeom prst="rect">
            <a:avLst/>
          </a:prstGeom>
          <a:noFill/>
        </p:spPr>
        <p:txBody>
          <a:bodyPr wrap="square" lIns="91440" tIns="45720" rIns="91440" bIns="45720" rtlCol="0" anchor="t">
            <a:spAutoFit/>
          </a:bodyPr>
          <a:lstStyle/>
          <a:p>
            <a:r>
              <a:rPr lang="en-US" sz="2000" b="1" dirty="0">
                <a:latin typeface="Arial"/>
                <a:cs typeface="Arial"/>
              </a:rPr>
              <a:t>4. Situational and psychological influences on purchase decisions</a:t>
            </a:r>
            <a:endParaRPr lang="en-US" sz="2000" dirty="0">
              <a:latin typeface="Arial"/>
              <a:cs typeface="Arial"/>
            </a:endParaRPr>
          </a:p>
          <a:p>
            <a:r>
              <a:rPr lang="en-US" sz="2000" b="1" dirty="0">
                <a:latin typeface="Arial"/>
                <a:cs typeface="Arial"/>
              </a:rPr>
              <a:t>Situational influences</a:t>
            </a:r>
            <a:endParaRPr lang="en-US" sz="2000" dirty="0">
              <a:latin typeface="Arial"/>
              <a:cs typeface="Arial"/>
            </a:endParaRPr>
          </a:p>
          <a:p>
            <a:endParaRPr lang="en-US" sz="2000" dirty="0">
              <a:latin typeface="Arial"/>
              <a:cs typeface="Arial"/>
            </a:endParaRPr>
          </a:p>
          <a:p>
            <a:r>
              <a:rPr lang="en-US" sz="2000" dirty="0">
                <a:latin typeface="Arial"/>
                <a:cs typeface="Arial"/>
              </a:rPr>
              <a:t>Situational influences include:</a:t>
            </a:r>
            <a:endParaRPr lang="en-US" sz="2000" dirty="0"/>
          </a:p>
          <a:p>
            <a:endParaRPr lang="en-US" sz="2000" dirty="0">
              <a:latin typeface="Arial"/>
              <a:cs typeface="Arial"/>
            </a:endParaRPr>
          </a:p>
          <a:p>
            <a:pPr marL="285750" indent="-285750">
              <a:buFont typeface="Arial"/>
              <a:buChar char="•"/>
            </a:pPr>
            <a:r>
              <a:rPr lang="en-US" sz="2000" dirty="0">
                <a:latin typeface="Arial"/>
                <a:cs typeface="Arial"/>
              </a:rPr>
              <a:t>purchase task</a:t>
            </a:r>
            <a:endParaRPr lang="en-US" sz="2000" dirty="0"/>
          </a:p>
          <a:p>
            <a:endParaRPr lang="en-US" sz="2000" dirty="0">
              <a:latin typeface="Arial"/>
              <a:cs typeface="Arial"/>
            </a:endParaRPr>
          </a:p>
          <a:p>
            <a:pPr marL="285750" indent="-285750">
              <a:buFont typeface="Arial"/>
              <a:buChar char="•"/>
            </a:pPr>
            <a:r>
              <a:rPr lang="en-US" sz="2000" dirty="0">
                <a:latin typeface="Arial"/>
                <a:cs typeface="Arial"/>
              </a:rPr>
              <a:t>social surroundings</a:t>
            </a:r>
            <a:endParaRPr lang="en-US" sz="2000" dirty="0"/>
          </a:p>
          <a:p>
            <a:endParaRPr lang="en-US" sz="2000" dirty="0">
              <a:latin typeface="Arial"/>
              <a:cs typeface="Arial"/>
            </a:endParaRPr>
          </a:p>
          <a:p>
            <a:pPr marL="285750" indent="-285750">
              <a:buFont typeface="Arial"/>
              <a:buChar char="•"/>
            </a:pPr>
            <a:r>
              <a:rPr lang="en-US" sz="2000" dirty="0">
                <a:latin typeface="Arial"/>
                <a:cs typeface="Arial"/>
              </a:rPr>
              <a:t>physical surroundings</a:t>
            </a:r>
            <a:endParaRPr lang="en-US" sz="2000" dirty="0"/>
          </a:p>
          <a:p>
            <a:endParaRPr lang="en-US" sz="2000" dirty="0">
              <a:latin typeface="Arial"/>
              <a:cs typeface="Arial"/>
            </a:endParaRPr>
          </a:p>
          <a:p>
            <a:pPr marL="285750" indent="-285750">
              <a:buFont typeface="Arial"/>
              <a:buChar char="•"/>
            </a:pPr>
            <a:r>
              <a:rPr lang="en-US" sz="2000" dirty="0">
                <a:latin typeface="Arial"/>
                <a:cs typeface="Arial"/>
              </a:rPr>
              <a:t>temporal effects</a:t>
            </a:r>
            <a:endParaRPr lang="en-US" sz="2000" dirty="0"/>
          </a:p>
          <a:p>
            <a:endParaRPr lang="en-US" sz="2000" dirty="0">
              <a:latin typeface="Arial"/>
              <a:cs typeface="Arial"/>
            </a:endParaRPr>
          </a:p>
          <a:p>
            <a:pPr marL="285750" indent="-285750">
              <a:buFont typeface="Arial"/>
              <a:buChar char="•"/>
            </a:pPr>
            <a:r>
              <a:rPr lang="en-US" sz="2000" dirty="0">
                <a:latin typeface="Arial"/>
                <a:cs typeface="Arial"/>
              </a:rPr>
              <a:t>antecedent states.</a:t>
            </a:r>
            <a:endParaRPr lang="en-US" dirty="0"/>
          </a:p>
          <a:p>
            <a:endParaRPr lang="en-US" sz="2000" b="1" dirty="0">
              <a:latin typeface="Arial"/>
              <a:cs typeface="Arial"/>
            </a:endParaRPr>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spTree>
    <p:extLst>
      <p:ext uri="{BB962C8B-B14F-4D97-AF65-F5344CB8AC3E}">
        <p14:creationId xmlns:p14="http://schemas.microsoft.com/office/powerpoint/2010/main" val="1144911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46966"/>
            <a:ext cx="8590674" cy="4093428"/>
          </a:xfrm>
          <a:prstGeom prst="rect">
            <a:avLst/>
          </a:prstGeom>
          <a:noFill/>
        </p:spPr>
        <p:txBody>
          <a:bodyPr wrap="square" lIns="91440" tIns="45720" rIns="91440" bIns="45720" rtlCol="0" anchor="t">
            <a:spAutoFit/>
          </a:bodyPr>
          <a:lstStyle/>
          <a:p>
            <a:r>
              <a:rPr lang="en-US" sz="2000" dirty="0">
                <a:latin typeface="Arial"/>
                <a:cs typeface="Arial"/>
              </a:rPr>
              <a:t>To give you an example of a situational influence, think about a bottle of wine or a box of chocolates. These could be for yourself, or you could be buying them as a gift or as something to sell later (</a:t>
            </a:r>
            <a:r>
              <a:rPr lang="en-US" sz="2000" dirty="0" err="1">
                <a:latin typeface="Arial"/>
                <a:cs typeface="Arial"/>
              </a:rPr>
              <a:t>ie</a:t>
            </a:r>
            <a:r>
              <a:rPr lang="en-US" sz="2000" dirty="0">
                <a:latin typeface="Arial"/>
                <a:cs typeface="Arial"/>
              </a:rPr>
              <a:t>, for resale). Each of these depends on what you were buying it for, so the situation itself will change: how much you are willing to pay, how you evaluate the particular product, what is in your consideration set, etc. You may want to buy very expensive wines if you plan to resell them later, </a:t>
            </a:r>
            <a:endParaRPr lang="en-US" dirty="0"/>
          </a:p>
          <a:p>
            <a:r>
              <a:rPr lang="en-US" sz="2000" dirty="0">
                <a:latin typeface="Arial"/>
                <a:cs typeface="Arial"/>
              </a:rPr>
              <a:t>but if the wine is for your own consumption, that </a:t>
            </a:r>
            <a:endParaRPr lang="en-US"/>
          </a:p>
          <a:p>
            <a:r>
              <a:rPr lang="en-US" sz="2000" dirty="0">
                <a:latin typeface="Arial"/>
                <a:cs typeface="Arial"/>
              </a:rPr>
              <a:t>expensive wine may not be in the set of </a:t>
            </a:r>
            <a:endParaRPr lang="en-US"/>
          </a:p>
          <a:p>
            <a:r>
              <a:rPr lang="en-US" sz="2000" dirty="0">
                <a:latin typeface="Arial"/>
                <a:cs typeface="Arial"/>
              </a:rPr>
              <a:t>alternatives you will consider.</a:t>
            </a:r>
            <a:endParaRPr lang="en-US" dirty="0"/>
          </a:p>
          <a:p>
            <a:endParaRPr lang="en-US" sz="2000" b="1" dirty="0">
              <a:latin typeface="Arial"/>
              <a:cs typeface="Arial"/>
            </a:endParaRPr>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pic>
        <p:nvPicPr>
          <p:cNvPr id="6" name="Picture 7" descr="A picture containing person&#10;&#10;Description automatically generated">
            <a:extLst>
              <a:ext uri="{FF2B5EF4-FFF2-40B4-BE49-F238E27FC236}">
                <a16:creationId xmlns:a16="http://schemas.microsoft.com/office/drawing/2014/main" id="{F96A2811-537B-CC2F-DBD0-BD1370A6DC08}"/>
              </a:ext>
            </a:extLst>
          </p:cNvPr>
          <p:cNvPicPr>
            <a:picLocks noChangeAspect="1"/>
          </p:cNvPicPr>
          <p:nvPr/>
        </p:nvPicPr>
        <p:blipFill>
          <a:blip r:embed="rId2"/>
          <a:stretch>
            <a:fillRect/>
          </a:stretch>
        </p:blipFill>
        <p:spPr>
          <a:xfrm>
            <a:off x="5975230" y="3538268"/>
            <a:ext cx="2743200" cy="2743200"/>
          </a:xfrm>
          <a:prstGeom prst="rect">
            <a:avLst/>
          </a:prstGeom>
        </p:spPr>
      </p:pic>
    </p:spTree>
    <p:extLst>
      <p:ext uri="{BB962C8B-B14F-4D97-AF65-F5344CB8AC3E}">
        <p14:creationId xmlns:p14="http://schemas.microsoft.com/office/powerpoint/2010/main" val="1053835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46966"/>
            <a:ext cx="8590674" cy="3170099"/>
          </a:xfrm>
          <a:prstGeom prst="rect">
            <a:avLst/>
          </a:prstGeom>
          <a:noFill/>
        </p:spPr>
        <p:txBody>
          <a:bodyPr wrap="square" lIns="91440" tIns="45720" rIns="91440" bIns="45720" rtlCol="0" anchor="t">
            <a:spAutoFit/>
          </a:bodyPr>
          <a:lstStyle/>
          <a:p>
            <a:r>
              <a:rPr lang="en-US" sz="2000" b="1" dirty="0">
                <a:latin typeface="Arial"/>
                <a:cs typeface="Arial"/>
              </a:rPr>
              <a:t>The strong effect of social surroundings</a:t>
            </a:r>
            <a:endParaRPr lang="en-US" sz="2000" dirty="0">
              <a:latin typeface="Arial"/>
              <a:cs typeface="Arial"/>
            </a:endParaRPr>
          </a:p>
          <a:p>
            <a:r>
              <a:rPr lang="en-US" sz="2000" dirty="0">
                <a:latin typeface="Arial"/>
                <a:cs typeface="Arial"/>
              </a:rPr>
              <a:t>Another example of situational influence – and this is very interesting – is that even if there is no human being present, the situation affects the purchase. An experiment was conducted where a coffee club simply had a sign which asked people to put money in the box for whatever they took (Bateson et al. 2006).  See the picture on the next slide.</a:t>
            </a:r>
            <a:endParaRPr lang="en-US" dirty="0"/>
          </a:p>
          <a:p>
            <a:endParaRPr lang="en-US" sz="2000" dirty="0"/>
          </a:p>
          <a:p>
            <a:endParaRPr lang="en-US" sz="2000" b="1" dirty="0">
              <a:latin typeface="Arial"/>
              <a:cs typeface="Arial"/>
            </a:endParaRPr>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spTree>
    <p:extLst>
      <p:ext uri="{BB962C8B-B14F-4D97-AF65-F5344CB8AC3E}">
        <p14:creationId xmlns:p14="http://schemas.microsoft.com/office/powerpoint/2010/main" val="1915516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46966"/>
            <a:ext cx="8590674" cy="400110"/>
          </a:xfrm>
          <a:prstGeom prst="rect">
            <a:avLst/>
          </a:prstGeom>
          <a:noFill/>
        </p:spPr>
        <p:txBody>
          <a:bodyPr wrap="square" lIns="91440" tIns="45720" rIns="91440" bIns="45720" rtlCol="0" anchor="t">
            <a:spAutoFit/>
          </a:bodyPr>
          <a:lstStyle/>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pic>
        <p:nvPicPr>
          <p:cNvPr id="8" name="Picture 8" descr="Graphical user interface, text&#10;&#10;Description automatically generated">
            <a:extLst>
              <a:ext uri="{FF2B5EF4-FFF2-40B4-BE49-F238E27FC236}">
                <a16:creationId xmlns:a16="http://schemas.microsoft.com/office/drawing/2014/main" id="{FC7FC010-E41E-C55F-6533-0F74BC14C938}"/>
              </a:ext>
            </a:extLst>
          </p:cNvPr>
          <p:cNvPicPr>
            <a:picLocks noChangeAspect="1"/>
          </p:cNvPicPr>
          <p:nvPr/>
        </p:nvPicPr>
        <p:blipFill>
          <a:blip r:embed="rId2"/>
          <a:stretch>
            <a:fillRect/>
          </a:stretch>
        </p:blipFill>
        <p:spPr>
          <a:xfrm>
            <a:off x="94890" y="1552266"/>
            <a:ext cx="8968596" cy="4357317"/>
          </a:xfrm>
          <a:prstGeom prst="rect">
            <a:avLst/>
          </a:prstGeom>
        </p:spPr>
      </p:pic>
      <p:sp>
        <p:nvSpPr>
          <p:cNvPr id="6" name="TextBox 5">
            <a:extLst>
              <a:ext uri="{FF2B5EF4-FFF2-40B4-BE49-F238E27FC236}">
                <a16:creationId xmlns:a16="http://schemas.microsoft.com/office/drawing/2014/main" id="{E43D7A8C-654A-BF01-33F8-A618B0D6DFF8}"/>
              </a:ext>
            </a:extLst>
          </p:cNvPr>
          <p:cNvSpPr txBox="1"/>
          <p:nvPr/>
        </p:nvSpPr>
        <p:spPr>
          <a:xfrm>
            <a:off x="181155" y="5917721"/>
            <a:ext cx="8882331" cy="6607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333333"/>
                </a:solidFill>
                <a:latin typeface="Open Sans"/>
                <a:ea typeface="Open Sans"/>
                <a:cs typeface="Open Sans"/>
              </a:rPr>
              <a:t>Attribution:</a:t>
            </a:r>
            <a:r>
              <a:rPr lang="en-US">
                <a:solidFill>
                  <a:srgbClr val="0A2D50"/>
                </a:solidFill>
                <a:latin typeface="Open Sans"/>
                <a:ea typeface="Open Sans"/>
                <a:cs typeface="Open Sans"/>
                <a:hlinkClick r:id="rId3"/>
              </a:rPr>
              <a:t> Mackenzie. D (2006). ''Big Brother' eyes make us act more ho</a:t>
            </a:r>
            <a:r>
              <a:rPr lang="en-US" u="sng">
                <a:solidFill>
                  <a:srgbClr val="0A2D50"/>
                </a:solidFill>
                <a:latin typeface="Open Sans"/>
                <a:ea typeface="Open Sans"/>
                <a:cs typeface="Open Sans"/>
                <a:hlinkClick r:id="rId3"/>
              </a:rPr>
              <a:t>nestly', </a:t>
            </a:r>
            <a:r>
              <a:rPr lang="en-US" i="1" u="sng">
                <a:solidFill>
                  <a:srgbClr val="0A2D50"/>
                </a:solidFill>
                <a:latin typeface="Open Sans"/>
                <a:ea typeface="Open Sans"/>
                <a:cs typeface="Open Sans"/>
                <a:hlinkClick r:id="rId3"/>
              </a:rPr>
              <a:t>NewScientist</a:t>
            </a:r>
            <a:endParaRPr lang="en-US"/>
          </a:p>
        </p:txBody>
      </p:sp>
    </p:spTree>
    <p:extLst>
      <p:ext uri="{BB962C8B-B14F-4D97-AF65-F5344CB8AC3E}">
        <p14:creationId xmlns:p14="http://schemas.microsoft.com/office/powerpoint/2010/main" val="3881331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524315"/>
          </a:xfrm>
          <a:prstGeom prst="rect">
            <a:avLst/>
          </a:prstGeom>
          <a:noFill/>
        </p:spPr>
        <p:txBody>
          <a:bodyPr wrap="square" lIns="91440" tIns="45720" rIns="91440" bIns="45720" rtlCol="0" anchor="t">
            <a:spAutoFit/>
          </a:bodyPr>
          <a:lstStyle/>
          <a:p>
            <a:r>
              <a:rPr lang="en-US" sz="2400" b="1" dirty="0">
                <a:latin typeface="Arial"/>
                <a:cs typeface="Arial"/>
              </a:rPr>
              <a:t>Content covered in this week: </a:t>
            </a:r>
            <a:endParaRPr lang="en-US" sz="2400" dirty="0">
              <a:latin typeface="Arial"/>
              <a:cs typeface="Arial"/>
            </a:endParaRPr>
          </a:p>
          <a:p>
            <a:endParaRPr lang="en-US" sz="2400" b="1">
              <a:latin typeface="Arial"/>
              <a:cs typeface="Arial"/>
            </a:endParaRPr>
          </a:p>
          <a:p>
            <a:r>
              <a:rPr lang="en-US" sz="2400" b="1" dirty="0">
                <a:latin typeface="Arial"/>
                <a:cs typeface="Arial"/>
              </a:rPr>
              <a:t>Part I: Brief of this course (topics &amp; assessments)</a:t>
            </a:r>
          </a:p>
          <a:p>
            <a:endParaRPr lang="en-US" sz="2400" b="1" dirty="0">
              <a:latin typeface="Arial"/>
              <a:cs typeface="Arial"/>
            </a:endParaRPr>
          </a:p>
          <a:p>
            <a:r>
              <a:rPr lang="en-US" sz="2400" b="1" dirty="0">
                <a:latin typeface="Arial"/>
                <a:cs typeface="Arial"/>
              </a:rPr>
              <a:t>Part II: </a:t>
            </a:r>
          </a:p>
          <a:p>
            <a:endParaRPr lang="en-US" sz="2400" b="1" dirty="0">
              <a:latin typeface="Arial"/>
              <a:cs typeface="Arial"/>
            </a:endParaRPr>
          </a:p>
          <a:p>
            <a:r>
              <a:rPr lang="en-US" sz="2400" b="1" dirty="0">
                <a:latin typeface="Arial"/>
                <a:cs typeface="Arial"/>
              </a:rPr>
              <a:t>1.1 Introduction to customer decision-making </a:t>
            </a:r>
            <a:endParaRPr lang="en-US" sz="2400" b="1" dirty="0"/>
          </a:p>
          <a:p>
            <a:endParaRPr lang="en-US" sz="2400" b="1" dirty="0">
              <a:latin typeface="Arial"/>
              <a:cs typeface="Arial"/>
            </a:endParaRPr>
          </a:p>
          <a:p>
            <a:r>
              <a:rPr lang="en-US" sz="2400" b="1" dirty="0">
                <a:latin typeface="Arial"/>
                <a:cs typeface="Arial"/>
              </a:rPr>
              <a:t>1.2 Customer decision-making from a behavioral perspective </a:t>
            </a:r>
            <a:endParaRPr lang="en-US" dirty="0"/>
          </a:p>
          <a:p>
            <a:endParaRPr lang="en-US" sz="2400" b="1" dirty="0"/>
          </a:p>
          <a:p>
            <a:endParaRPr lang="en-US" sz="24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Tree>
    <p:extLst>
      <p:ext uri="{BB962C8B-B14F-4D97-AF65-F5344CB8AC3E}">
        <p14:creationId xmlns:p14="http://schemas.microsoft.com/office/powerpoint/2010/main" val="41960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46966"/>
            <a:ext cx="8590674" cy="2862322"/>
          </a:xfrm>
          <a:prstGeom prst="rect">
            <a:avLst/>
          </a:prstGeom>
          <a:noFill/>
        </p:spPr>
        <p:txBody>
          <a:bodyPr wrap="square" lIns="91440" tIns="45720" rIns="91440" bIns="45720" rtlCol="0" anchor="t">
            <a:spAutoFit/>
          </a:bodyPr>
          <a:lstStyle/>
          <a:p>
            <a:r>
              <a:rPr lang="en-US" sz="2000" dirty="0">
                <a:latin typeface="Arial"/>
                <a:cs typeface="Arial"/>
              </a:rPr>
              <a:t>In one situation, they had pictures </a:t>
            </a:r>
            <a:endParaRPr lang="en-US" dirty="0">
              <a:latin typeface="Arial"/>
              <a:cs typeface="Arial"/>
            </a:endParaRPr>
          </a:p>
          <a:p>
            <a:r>
              <a:rPr lang="en-US" sz="2000" dirty="0">
                <a:latin typeface="Arial"/>
                <a:cs typeface="Arial"/>
              </a:rPr>
              <a:t>of flowers, and in the other situation,</a:t>
            </a:r>
            <a:endParaRPr lang="en-US" dirty="0">
              <a:latin typeface="Arial"/>
              <a:cs typeface="Arial"/>
            </a:endParaRPr>
          </a:p>
          <a:p>
            <a:r>
              <a:rPr lang="en-US" sz="2000" dirty="0">
                <a:latin typeface="Arial"/>
                <a:cs typeface="Arial"/>
              </a:rPr>
              <a:t>the picture was of human eyes. It </a:t>
            </a:r>
            <a:endParaRPr lang="en-US">
              <a:latin typeface="Arial"/>
              <a:cs typeface="Arial"/>
            </a:endParaRPr>
          </a:p>
          <a:p>
            <a:r>
              <a:rPr lang="en-US" sz="2000" dirty="0">
                <a:latin typeface="Arial"/>
                <a:cs typeface="Arial"/>
              </a:rPr>
              <a:t>consistently turned out that the </a:t>
            </a:r>
            <a:endParaRPr lang="en-US">
              <a:latin typeface="Arial"/>
              <a:cs typeface="Arial"/>
            </a:endParaRPr>
          </a:p>
          <a:p>
            <a:r>
              <a:rPr lang="en-US" sz="2000" dirty="0">
                <a:latin typeface="Arial"/>
                <a:cs typeface="Arial"/>
              </a:rPr>
              <a:t>simple presence of a photo of eyes</a:t>
            </a:r>
            <a:endParaRPr lang="en-US" dirty="0">
              <a:latin typeface="Arial"/>
              <a:cs typeface="Arial"/>
            </a:endParaRPr>
          </a:p>
          <a:p>
            <a:r>
              <a:rPr lang="en-US" sz="2000" dirty="0">
                <a:latin typeface="Arial"/>
                <a:cs typeface="Arial"/>
              </a:rPr>
              <a:t>made people pay more for a cup of</a:t>
            </a:r>
            <a:endParaRPr lang="en-US" dirty="0">
              <a:latin typeface="Arial"/>
              <a:cs typeface="Arial"/>
            </a:endParaRPr>
          </a:p>
          <a:p>
            <a:r>
              <a:rPr lang="en-US" sz="2000" dirty="0">
                <a:latin typeface="Arial"/>
                <a:cs typeface="Arial"/>
              </a:rPr>
              <a:t>tea or coffee. Thus, the situational </a:t>
            </a:r>
            <a:endParaRPr lang="en-US">
              <a:latin typeface="Arial"/>
              <a:cs typeface="Arial"/>
            </a:endParaRPr>
          </a:p>
          <a:p>
            <a:r>
              <a:rPr lang="en-US" sz="2000" dirty="0">
                <a:latin typeface="Arial"/>
                <a:cs typeface="Arial"/>
              </a:rPr>
              <a:t>influences of social surroundings </a:t>
            </a:r>
            <a:endParaRPr lang="en-US" dirty="0">
              <a:latin typeface="Arial"/>
              <a:cs typeface="Arial"/>
            </a:endParaRPr>
          </a:p>
          <a:p>
            <a:r>
              <a:rPr lang="en-US" sz="2000" dirty="0">
                <a:latin typeface="Arial"/>
                <a:cs typeface="Arial"/>
              </a:rPr>
              <a:t>are extremely strong.</a:t>
            </a:r>
            <a:endParaRPr lang="en-US">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pic>
        <p:nvPicPr>
          <p:cNvPr id="6" name="Picture 8" descr="Diagram&#10;&#10;Description automatically generated">
            <a:extLst>
              <a:ext uri="{FF2B5EF4-FFF2-40B4-BE49-F238E27FC236}">
                <a16:creationId xmlns:a16="http://schemas.microsoft.com/office/drawing/2014/main" id="{88CB8E8F-8EB0-39EC-8C82-3C45DE9A2327}"/>
              </a:ext>
            </a:extLst>
          </p:cNvPr>
          <p:cNvPicPr>
            <a:picLocks noChangeAspect="1"/>
          </p:cNvPicPr>
          <p:nvPr/>
        </p:nvPicPr>
        <p:blipFill>
          <a:blip r:embed="rId2"/>
          <a:stretch>
            <a:fillRect/>
          </a:stretch>
        </p:blipFill>
        <p:spPr>
          <a:xfrm>
            <a:off x="4436853" y="1403596"/>
            <a:ext cx="4525992" cy="5172241"/>
          </a:xfrm>
          <a:prstGeom prst="rect">
            <a:avLst/>
          </a:prstGeom>
        </p:spPr>
      </p:pic>
    </p:spTree>
    <p:extLst>
      <p:ext uri="{BB962C8B-B14F-4D97-AF65-F5344CB8AC3E}">
        <p14:creationId xmlns:p14="http://schemas.microsoft.com/office/powerpoint/2010/main" val="433250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46966"/>
            <a:ext cx="8590674" cy="4708981"/>
          </a:xfrm>
          <a:prstGeom prst="rect">
            <a:avLst/>
          </a:prstGeom>
          <a:noFill/>
        </p:spPr>
        <p:txBody>
          <a:bodyPr wrap="square" lIns="91440" tIns="45720" rIns="91440" bIns="45720" rtlCol="0" anchor="t">
            <a:spAutoFit/>
          </a:bodyPr>
          <a:lstStyle/>
          <a:p>
            <a:r>
              <a:rPr lang="en-US" sz="2000" b="1" dirty="0">
                <a:latin typeface="Arial"/>
                <a:cs typeface="Arial"/>
              </a:rPr>
              <a:t>Psychological influences: the effects of independent vs interdependent selves</a:t>
            </a:r>
            <a:endParaRPr lang="en-US" sz="2000" dirty="0">
              <a:latin typeface="Arial"/>
              <a:cs typeface="Arial"/>
            </a:endParaRPr>
          </a:p>
          <a:p>
            <a:endParaRPr lang="en-US" sz="2000" b="1" dirty="0">
              <a:latin typeface="Arial"/>
              <a:cs typeface="Arial"/>
            </a:endParaRPr>
          </a:p>
          <a:p>
            <a:r>
              <a:rPr lang="en-US" sz="2000" dirty="0">
                <a:latin typeface="Arial"/>
                <a:cs typeface="Arial"/>
              </a:rPr>
              <a:t>Psychological influences include:</a:t>
            </a:r>
            <a:endParaRPr lang="en-US" sz="2000" dirty="0"/>
          </a:p>
          <a:p>
            <a:endParaRPr lang="en-US" sz="2000" dirty="0">
              <a:latin typeface="Arial"/>
              <a:cs typeface="Arial"/>
            </a:endParaRPr>
          </a:p>
          <a:p>
            <a:pPr marL="285750" indent="-285750">
              <a:buFont typeface="Arial"/>
              <a:buChar char="•"/>
            </a:pPr>
            <a:r>
              <a:rPr lang="en-US" sz="2000" dirty="0">
                <a:latin typeface="Arial"/>
                <a:cs typeface="Arial"/>
              </a:rPr>
              <a:t>Motivation</a:t>
            </a:r>
            <a:endParaRPr lang="en-US" sz="2000" dirty="0"/>
          </a:p>
          <a:p>
            <a:endParaRPr lang="en-US" sz="2000" dirty="0"/>
          </a:p>
          <a:p>
            <a:pPr marL="285750" indent="-285750">
              <a:buFont typeface="Arial"/>
              <a:buChar char="•"/>
            </a:pPr>
            <a:r>
              <a:rPr lang="en-US" sz="2000" dirty="0">
                <a:latin typeface="Arial"/>
                <a:cs typeface="Arial"/>
              </a:rPr>
              <a:t>Personality</a:t>
            </a:r>
            <a:endParaRPr lang="en-US" sz="2000" dirty="0"/>
          </a:p>
          <a:p>
            <a:endParaRPr lang="en-US" sz="2000" dirty="0"/>
          </a:p>
          <a:p>
            <a:pPr marL="285750" indent="-285750">
              <a:buFont typeface="Arial"/>
              <a:buChar char="•"/>
            </a:pPr>
            <a:r>
              <a:rPr lang="en-US" sz="2000" dirty="0">
                <a:latin typeface="Arial"/>
                <a:cs typeface="Arial"/>
              </a:rPr>
              <a:t>Perception</a:t>
            </a:r>
            <a:endParaRPr lang="en-US" sz="2000" dirty="0"/>
          </a:p>
          <a:p>
            <a:endParaRPr lang="en-US" sz="2000" dirty="0"/>
          </a:p>
          <a:p>
            <a:pPr marL="285750" indent="-285750">
              <a:buFont typeface="Arial"/>
              <a:buChar char="•"/>
            </a:pPr>
            <a:r>
              <a:rPr lang="en-US" sz="2000" dirty="0">
                <a:latin typeface="Arial"/>
                <a:cs typeface="Arial"/>
              </a:rPr>
              <a:t>learning values, beliefs and attitudes</a:t>
            </a:r>
            <a:endParaRPr lang="en-US" sz="2000" dirty="0"/>
          </a:p>
          <a:p>
            <a:endParaRPr lang="en-US" sz="2000" dirty="0">
              <a:latin typeface="Arial"/>
              <a:cs typeface="Arial"/>
            </a:endParaRPr>
          </a:p>
          <a:p>
            <a:pPr marL="285750" indent="-285750">
              <a:buFont typeface="Arial"/>
              <a:buChar char="•"/>
            </a:pPr>
            <a:r>
              <a:rPr lang="en-US" sz="2000" dirty="0">
                <a:latin typeface="Arial"/>
                <a:cs typeface="Arial"/>
              </a:rPr>
              <a:t>lifestyle</a:t>
            </a:r>
            <a:endParaRPr lang="en-US" dirty="0"/>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spTree>
    <p:extLst>
      <p:ext uri="{BB962C8B-B14F-4D97-AF65-F5344CB8AC3E}">
        <p14:creationId xmlns:p14="http://schemas.microsoft.com/office/powerpoint/2010/main" val="282769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590674" cy="1323439"/>
          </a:xfrm>
          <a:prstGeom prst="rect">
            <a:avLst/>
          </a:prstGeom>
          <a:noFill/>
        </p:spPr>
        <p:txBody>
          <a:bodyPr wrap="square" lIns="91440" tIns="45720" rIns="91440" bIns="45720" rtlCol="0" anchor="t">
            <a:spAutoFit/>
          </a:bodyPr>
          <a:lstStyle/>
          <a:p>
            <a:r>
              <a:rPr lang="en-US" sz="2000" dirty="0">
                <a:latin typeface="Arial"/>
                <a:cs typeface="Arial"/>
              </a:rPr>
              <a:t>To illustrate some psychological influences, think about two advertisements where one talks about the independent self and another of the interdependent self. Look at these particular pictures:</a:t>
            </a:r>
            <a:endParaRPr lang="en-US" dirty="0"/>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pic>
        <p:nvPicPr>
          <p:cNvPr id="6" name="Picture 7" descr="A picture containing text, book&#10;&#10;Description automatically generated">
            <a:extLst>
              <a:ext uri="{FF2B5EF4-FFF2-40B4-BE49-F238E27FC236}">
                <a16:creationId xmlns:a16="http://schemas.microsoft.com/office/drawing/2014/main" id="{45D280D6-3436-9CDB-D7D3-484BE792CEE7}"/>
              </a:ext>
            </a:extLst>
          </p:cNvPr>
          <p:cNvPicPr>
            <a:picLocks noChangeAspect="1"/>
          </p:cNvPicPr>
          <p:nvPr/>
        </p:nvPicPr>
        <p:blipFill>
          <a:blip r:embed="rId2"/>
          <a:stretch>
            <a:fillRect/>
          </a:stretch>
        </p:blipFill>
        <p:spPr>
          <a:xfrm>
            <a:off x="353683" y="2786468"/>
            <a:ext cx="2743200" cy="3470424"/>
          </a:xfrm>
          <a:prstGeom prst="rect">
            <a:avLst/>
          </a:prstGeom>
        </p:spPr>
      </p:pic>
      <p:sp>
        <p:nvSpPr>
          <p:cNvPr id="9" name="TextBox 8">
            <a:extLst>
              <a:ext uri="{FF2B5EF4-FFF2-40B4-BE49-F238E27FC236}">
                <a16:creationId xmlns:a16="http://schemas.microsoft.com/office/drawing/2014/main" id="{2F599DE1-09A9-D6BC-0F04-C6FC6F19B96B}"/>
              </a:ext>
            </a:extLst>
          </p:cNvPr>
          <p:cNvSpPr txBox="1"/>
          <p:nvPr/>
        </p:nvSpPr>
        <p:spPr>
          <a:xfrm>
            <a:off x="3315419" y="3301042"/>
            <a:ext cx="464101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KingsBureauGrot"/>
                <a:cs typeface="Arial"/>
              </a:rPr>
              <a:t>Interdependent self</a:t>
            </a:r>
          </a:p>
          <a:p>
            <a:r>
              <a:rPr lang="en-US" sz="2000" dirty="0">
                <a:latin typeface="Open Sans"/>
                <a:ea typeface="Open Sans"/>
                <a:cs typeface="Open Sans"/>
              </a:rPr>
              <a:t>This ad says that breast cancer doesn’t just affect women. This means that it’s all about interdependence, as in the picture there is a child, and possibly a partner, who will also be affected.</a:t>
            </a:r>
          </a:p>
        </p:txBody>
      </p:sp>
    </p:spTree>
    <p:extLst>
      <p:ext uri="{BB962C8B-B14F-4D97-AF65-F5344CB8AC3E}">
        <p14:creationId xmlns:p14="http://schemas.microsoft.com/office/powerpoint/2010/main" val="3315765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590674" cy="2246769"/>
          </a:xfrm>
          <a:prstGeom prst="rect">
            <a:avLst/>
          </a:prstGeom>
          <a:noFill/>
        </p:spPr>
        <p:txBody>
          <a:bodyPr wrap="square" lIns="91440" tIns="45720" rIns="91440" bIns="45720" rtlCol="0" anchor="t">
            <a:spAutoFit/>
          </a:bodyPr>
          <a:lstStyle/>
          <a:p>
            <a:r>
              <a:rPr lang="en-US" sz="2000" dirty="0">
                <a:latin typeface="Arial"/>
                <a:cs typeface="Arial"/>
              </a:rPr>
              <a:t>To illustrate some psychological influences, think about two advertisements where one talks about the independent self and another of the interdependent self. Look at these particular pictures:</a:t>
            </a:r>
            <a:endParaRPr lang="en-US" dirty="0"/>
          </a:p>
          <a:p>
            <a:endParaRPr lang="en-US" sz="2000" dirty="0">
              <a:latin typeface="Arial"/>
              <a:cs typeface="Arial"/>
            </a:endParaRPr>
          </a:p>
          <a:p>
            <a:r>
              <a:rPr lang="en-US" sz="2000" b="1" dirty="0">
                <a:latin typeface="Arial"/>
                <a:cs typeface="Arial"/>
              </a:rPr>
              <a:t>The consequences of the message will be different based on how such psychological influences affect the consumer.</a:t>
            </a:r>
            <a:endParaRPr lang="en-US" dirty="0"/>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pic>
        <p:nvPicPr>
          <p:cNvPr id="8" name="Picture 8" descr="Text&#10;&#10;Description automatically generated">
            <a:extLst>
              <a:ext uri="{FF2B5EF4-FFF2-40B4-BE49-F238E27FC236}">
                <a16:creationId xmlns:a16="http://schemas.microsoft.com/office/drawing/2014/main" id="{75EFB5AB-705C-475A-DAD3-142C21ECA827}"/>
              </a:ext>
            </a:extLst>
          </p:cNvPr>
          <p:cNvPicPr>
            <a:picLocks noChangeAspect="1"/>
          </p:cNvPicPr>
          <p:nvPr/>
        </p:nvPicPr>
        <p:blipFill>
          <a:blip r:embed="rId2"/>
          <a:stretch>
            <a:fillRect/>
          </a:stretch>
        </p:blipFill>
        <p:spPr>
          <a:xfrm>
            <a:off x="6205268" y="3360075"/>
            <a:ext cx="2513163" cy="3142718"/>
          </a:xfrm>
          <a:prstGeom prst="rect">
            <a:avLst/>
          </a:prstGeom>
        </p:spPr>
      </p:pic>
      <p:sp>
        <p:nvSpPr>
          <p:cNvPr id="10" name="TextBox 9">
            <a:extLst>
              <a:ext uri="{FF2B5EF4-FFF2-40B4-BE49-F238E27FC236}">
                <a16:creationId xmlns:a16="http://schemas.microsoft.com/office/drawing/2014/main" id="{7AED5DC3-E749-C5A0-2D09-C254DA64E25C}"/>
              </a:ext>
            </a:extLst>
          </p:cNvPr>
          <p:cNvSpPr txBox="1"/>
          <p:nvPr/>
        </p:nvSpPr>
        <p:spPr>
          <a:xfrm>
            <a:off x="828136" y="4005532"/>
            <a:ext cx="429595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KingsBureauGrot"/>
                <a:cs typeface="Arial"/>
              </a:rPr>
              <a:t>Independent self</a:t>
            </a:r>
          </a:p>
          <a:p>
            <a:r>
              <a:rPr lang="en-US" sz="2000" dirty="0">
                <a:latin typeface="Open Sans"/>
                <a:ea typeface="Open Sans"/>
                <a:cs typeface="Open Sans"/>
              </a:rPr>
              <a:t>This other type of ad says that five million Americans have hepatitis. This is focused on the independent person.</a:t>
            </a:r>
          </a:p>
        </p:txBody>
      </p:sp>
    </p:spTree>
    <p:extLst>
      <p:ext uri="{BB962C8B-B14F-4D97-AF65-F5344CB8AC3E}">
        <p14:creationId xmlns:p14="http://schemas.microsoft.com/office/powerpoint/2010/main" val="1217819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590674" cy="5016758"/>
          </a:xfrm>
          <a:prstGeom prst="rect">
            <a:avLst/>
          </a:prstGeom>
          <a:noFill/>
        </p:spPr>
        <p:txBody>
          <a:bodyPr wrap="square" lIns="91440" tIns="45720" rIns="91440" bIns="45720" rtlCol="0" anchor="t">
            <a:spAutoFit/>
          </a:bodyPr>
          <a:lstStyle/>
          <a:p>
            <a:r>
              <a:rPr lang="en-US" sz="2000" b="1" dirty="0">
                <a:latin typeface="Arial"/>
                <a:cs typeface="Arial"/>
              </a:rPr>
              <a:t>5. Marketing and socio-cultural influences on purchase decisions</a:t>
            </a:r>
            <a:endParaRPr lang="en-US" sz="2000" dirty="0">
              <a:latin typeface="Arial"/>
              <a:cs typeface="Arial"/>
            </a:endParaRPr>
          </a:p>
          <a:p>
            <a:r>
              <a:rPr lang="en-US" sz="2000" b="1" dirty="0">
                <a:latin typeface="Arial"/>
                <a:cs typeface="Arial"/>
              </a:rPr>
              <a:t>Marketing mix influences</a:t>
            </a:r>
            <a:endParaRPr lang="en-US" sz="2000" dirty="0">
              <a:latin typeface="Arial"/>
              <a:cs typeface="Arial"/>
            </a:endParaRPr>
          </a:p>
          <a:p>
            <a:r>
              <a:rPr lang="en-US" sz="2000" b="1" dirty="0">
                <a:latin typeface="Arial"/>
                <a:cs typeface="Arial"/>
              </a:rPr>
              <a:t>Marketing mix influences include:</a:t>
            </a:r>
          </a:p>
          <a:p>
            <a:pPr marL="285750" indent="-285750">
              <a:buFont typeface="Arial"/>
              <a:buChar char="•"/>
            </a:pPr>
            <a:r>
              <a:rPr lang="en-US" sz="2000" dirty="0">
                <a:latin typeface="Arial"/>
                <a:cs typeface="Arial"/>
              </a:rPr>
              <a:t>product</a:t>
            </a:r>
            <a:endParaRPr lang="en-US" sz="2000" dirty="0"/>
          </a:p>
          <a:p>
            <a:pPr marL="285750" indent="-285750">
              <a:buFont typeface="Arial"/>
              <a:buChar char="•"/>
            </a:pPr>
            <a:r>
              <a:rPr lang="en-US" sz="2000" dirty="0">
                <a:latin typeface="Arial"/>
                <a:cs typeface="Arial"/>
              </a:rPr>
              <a:t>price</a:t>
            </a:r>
            <a:endParaRPr lang="en-US" sz="2000" dirty="0"/>
          </a:p>
          <a:p>
            <a:pPr marL="285750" indent="-285750">
              <a:buFont typeface="Arial"/>
              <a:buChar char="•"/>
            </a:pPr>
            <a:r>
              <a:rPr lang="en-US" sz="2000" dirty="0">
                <a:latin typeface="Arial"/>
                <a:cs typeface="Arial"/>
              </a:rPr>
              <a:t>promotion</a:t>
            </a:r>
            <a:endParaRPr lang="en-US" sz="2000" dirty="0"/>
          </a:p>
          <a:p>
            <a:pPr marL="285750" indent="-285750">
              <a:buFont typeface="Arial"/>
              <a:buChar char="•"/>
            </a:pPr>
            <a:r>
              <a:rPr lang="en-US" sz="2000" dirty="0">
                <a:latin typeface="Arial"/>
                <a:cs typeface="Arial"/>
              </a:rPr>
              <a:t>place.</a:t>
            </a:r>
            <a:endParaRPr lang="en-US" dirty="0"/>
          </a:p>
          <a:p>
            <a:endParaRPr lang="en-US" sz="2000" dirty="0"/>
          </a:p>
          <a:p>
            <a:r>
              <a:rPr lang="en-US" sz="2000" dirty="0">
                <a:latin typeface="Arial"/>
                <a:cs typeface="Arial"/>
              </a:rPr>
              <a:t>Think of product influences: if you are looking for any particular product, even for something as mundane as a rubbish bin, you might suddenly find that a new feature starts to affect how you think about your purchase. For example, you might discover that touch-free rubbish bins are available, using sensors. Now, the fact that there is a particular brand providing these will actually change the way you evaluate the other products: you may never buy this new bin, but the fact that it exists will influence how you evaluate the other bins and, therefore, your purchase decision.</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spTree>
    <p:extLst>
      <p:ext uri="{BB962C8B-B14F-4D97-AF65-F5344CB8AC3E}">
        <p14:creationId xmlns:p14="http://schemas.microsoft.com/office/powerpoint/2010/main" val="3561174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590674" cy="4401205"/>
          </a:xfrm>
          <a:prstGeom prst="rect">
            <a:avLst/>
          </a:prstGeom>
          <a:noFill/>
        </p:spPr>
        <p:txBody>
          <a:bodyPr wrap="square" lIns="91440" tIns="45720" rIns="91440" bIns="45720" rtlCol="0" anchor="t">
            <a:spAutoFit/>
          </a:bodyPr>
          <a:lstStyle/>
          <a:p>
            <a:r>
              <a:rPr lang="en-US" sz="2000" dirty="0">
                <a:latin typeface="Arial"/>
                <a:cs typeface="Arial"/>
              </a:rPr>
              <a:t>When you think about other marketing mix influences, think about where the product is being sold: if you require something while at the airport, if you'll carry it home; even something as simple as a bag. These factors are likely to influence the purchase process.</a:t>
            </a:r>
            <a:endParaRPr lang="en-US" sz="2000" dirty="0"/>
          </a:p>
          <a:p>
            <a:endParaRPr lang="en-US" sz="2000" dirty="0">
              <a:latin typeface="Arial"/>
              <a:cs typeface="Arial"/>
            </a:endParaRPr>
          </a:p>
          <a:p>
            <a:r>
              <a:rPr lang="en-US" sz="2000" b="1" dirty="0">
                <a:latin typeface="Arial"/>
                <a:cs typeface="Arial"/>
              </a:rPr>
              <a:t>Socio-cultural influences</a:t>
            </a:r>
            <a:endParaRPr lang="en-US" sz="2000" dirty="0">
              <a:latin typeface="Arial"/>
              <a:cs typeface="Arial"/>
            </a:endParaRPr>
          </a:p>
          <a:p>
            <a:r>
              <a:rPr lang="en-US" sz="2000" b="1" dirty="0">
                <a:latin typeface="Arial"/>
                <a:cs typeface="Arial"/>
              </a:rPr>
              <a:t>Socio-cultural influences include:</a:t>
            </a:r>
            <a:endParaRPr lang="en-US" sz="2000" dirty="0">
              <a:latin typeface="Arial"/>
              <a:cs typeface="Arial"/>
            </a:endParaRPr>
          </a:p>
          <a:p>
            <a:pPr marL="285750" indent="-285750">
              <a:buFont typeface="Arial"/>
              <a:buChar char="•"/>
            </a:pPr>
            <a:r>
              <a:rPr lang="en-US" sz="2000" dirty="0">
                <a:latin typeface="Arial"/>
                <a:cs typeface="Arial"/>
              </a:rPr>
              <a:t>personal influence</a:t>
            </a:r>
            <a:endParaRPr lang="en-US" sz="2000" dirty="0"/>
          </a:p>
          <a:p>
            <a:pPr marL="285750" indent="-285750">
              <a:buFont typeface="Arial"/>
              <a:buChar char="•"/>
            </a:pPr>
            <a:r>
              <a:rPr lang="en-US" sz="2000" dirty="0">
                <a:latin typeface="Arial"/>
                <a:cs typeface="Arial"/>
              </a:rPr>
              <a:t>reference groups</a:t>
            </a:r>
            <a:endParaRPr lang="en-US" sz="2000" dirty="0"/>
          </a:p>
          <a:p>
            <a:pPr marL="285750" indent="-285750">
              <a:buFont typeface="Arial"/>
              <a:buChar char="•"/>
            </a:pPr>
            <a:r>
              <a:rPr lang="en-US" sz="2000" dirty="0">
                <a:latin typeface="Arial"/>
                <a:cs typeface="Arial"/>
              </a:rPr>
              <a:t>family</a:t>
            </a:r>
            <a:endParaRPr lang="en-US" sz="2000" dirty="0"/>
          </a:p>
          <a:p>
            <a:pPr marL="285750" indent="-285750">
              <a:buFont typeface="Arial"/>
              <a:buChar char="•"/>
            </a:pPr>
            <a:r>
              <a:rPr lang="en-US" sz="2000" dirty="0">
                <a:latin typeface="Arial"/>
                <a:cs typeface="Arial"/>
              </a:rPr>
              <a:t>social class</a:t>
            </a:r>
            <a:endParaRPr lang="en-US" sz="2000" dirty="0"/>
          </a:p>
          <a:p>
            <a:pPr marL="285750" indent="-285750">
              <a:buFont typeface="Arial"/>
              <a:buChar char="•"/>
            </a:pPr>
            <a:r>
              <a:rPr lang="en-US" sz="2000" dirty="0">
                <a:latin typeface="Arial"/>
                <a:cs typeface="Arial"/>
              </a:rPr>
              <a:t>culture</a:t>
            </a:r>
            <a:endParaRPr lang="en-US" sz="2000" dirty="0"/>
          </a:p>
          <a:p>
            <a:pPr marL="285750" indent="-285750">
              <a:buFont typeface="Arial"/>
              <a:buChar char="•"/>
            </a:pPr>
            <a:r>
              <a:rPr lang="en-US" sz="2000" dirty="0">
                <a:latin typeface="Arial"/>
                <a:cs typeface="Arial"/>
              </a:rPr>
              <a:t>subculture.</a:t>
            </a:r>
            <a:endParaRPr lang="en-US"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spTree>
    <p:extLst>
      <p:ext uri="{BB962C8B-B14F-4D97-AF65-F5344CB8AC3E}">
        <p14:creationId xmlns:p14="http://schemas.microsoft.com/office/powerpoint/2010/main" val="736821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590674" cy="4678204"/>
          </a:xfrm>
          <a:prstGeom prst="rect">
            <a:avLst/>
          </a:prstGeom>
          <a:noFill/>
        </p:spPr>
        <p:txBody>
          <a:bodyPr wrap="square" lIns="91440" tIns="45720" rIns="91440" bIns="45720" rtlCol="0" anchor="t">
            <a:spAutoFit/>
          </a:bodyPr>
          <a:lstStyle/>
          <a:p>
            <a:r>
              <a:rPr lang="en-US" sz="2000" dirty="0">
                <a:latin typeface="Arial"/>
                <a:cs typeface="Arial"/>
              </a:rPr>
              <a:t>Please read the extracts below for further information on socio-cultural influences.</a:t>
            </a:r>
            <a:endParaRPr lang="en-US" sz="2000" dirty="0"/>
          </a:p>
          <a:p>
            <a:endParaRPr lang="en-US" sz="2000" dirty="0">
              <a:latin typeface="Arial"/>
              <a:cs typeface="Arial"/>
            </a:endParaRPr>
          </a:p>
          <a:p>
            <a:r>
              <a:rPr lang="en-US" sz="2000" dirty="0">
                <a:latin typeface="Arial"/>
                <a:cs typeface="Arial"/>
              </a:rPr>
              <a:t>"A person’s reference groups are all the groups that have a direct (face-to-face) or indirect influence on their attitudes or behavior. Groups having a direct influence are called membership groups. Some of these are primary groups with whom the person interacts fairly continuously and informally, such as family, friends, neighbors, and coworkers. Reference groups influence members in at least three ways. They expose an individual to new behaviors and lifestyles, they influence attitudes and self-concept, and they create pressures for conformity that may affect product and brand choices."</a:t>
            </a:r>
            <a:endParaRPr lang="en-US" sz="2000" dirty="0"/>
          </a:p>
          <a:p>
            <a:r>
              <a:rPr lang="en-US" sz="2000" b="1" dirty="0">
                <a:latin typeface="Arial"/>
                <a:cs typeface="Arial"/>
              </a:rPr>
              <a:t>From Kotler and Keller, </a:t>
            </a:r>
            <a:r>
              <a:rPr lang="en-US" sz="2000" b="1" i="1" dirty="0">
                <a:latin typeface="Arial"/>
                <a:cs typeface="Arial"/>
              </a:rPr>
              <a:t>Marketing Management.</a:t>
            </a:r>
            <a:endParaRPr lang="en-US" sz="2000" dirty="0">
              <a:latin typeface="Arial"/>
              <a:cs typeface="Arial"/>
            </a:endParaRPr>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spTree>
    <p:extLst>
      <p:ext uri="{BB962C8B-B14F-4D97-AF65-F5344CB8AC3E}">
        <p14:creationId xmlns:p14="http://schemas.microsoft.com/office/powerpoint/2010/main" val="216993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590674" cy="4708981"/>
          </a:xfrm>
          <a:prstGeom prst="rect">
            <a:avLst/>
          </a:prstGeom>
          <a:noFill/>
        </p:spPr>
        <p:txBody>
          <a:bodyPr wrap="square" lIns="91440" tIns="45720" rIns="91440" bIns="45720" rtlCol="0" anchor="t">
            <a:spAutoFit/>
          </a:bodyPr>
          <a:lstStyle/>
          <a:p>
            <a:r>
              <a:rPr lang="en-US" sz="2000" dirty="0">
                <a:latin typeface="Arial"/>
                <a:cs typeface="Arial"/>
              </a:rPr>
              <a:t>Please read the extracts below for further information on socio-cultural influences.</a:t>
            </a:r>
            <a:endParaRPr lang="en-US" sz="2000" dirty="0"/>
          </a:p>
          <a:p>
            <a:endParaRPr lang="en-US" sz="2000" dirty="0">
              <a:latin typeface="Arial"/>
              <a:cs typeface="Arial"/>
            </a:endParaRPr>
          </a:p>
          <a:p>
            <a:r>
              <a:rPr lang="en-US" sz="2000" dirty="0">
                <a:latin typeface="Arial"/>
                <a:cs typeface="Arial"/>
              </a:rPr>
              <a:t>A specific example of socio-cultural marketing influences can be found in Woodhouse’s (2019) </a:t>
            </a:r>
            <a:r>
              <a:rPr lang="en-US" sz="2000" i="1" dirty="0">
                <a:latin typeface="Arial"/>
                <a:cs typeface="Arial"/>
                <a:hlinkClick r:id="rId2"/>
              </a:rPr>
              <a:t>Financial Times(opens in a new tab)</a:t>
            </a:r>
            <a:r>
              <a:rPr lang="en-US" sz="2000" dirty="0">
                <a:latin typeface="Arial"/>
                <a:cs typeface="Arial"/>
              </a:rPr>
              <a:t> article. Annie Hou, vice-president of strategy at marketing agency Ogilvy in Beijing, describes the following changes in consumer attitudes.</a:t>
            </a:r>
            <a:endParaRPr lang="en-US" sz="2000" dirty="0"/>
          </a:p>
          <a:p>
            <a:r>
              <a:rPr lang="en-US" sz="2000" dirty="0">
                <a:latin typeface="Arial"/>
                <a:cs typeface="Arial"/>
              </a:rPr>
              <a:t>Millennials [in China] express themselves and shape their personal image through luxury goods, [Hou] says, and they are starting to open up to Chinese brands. “In their mind, domestic brands are no longer inferior to global brands,” she observes. One reason behind the shift is that China’s economic rise over the past decade has fueled a sense of national pride among its youth.</a:t>
            </a:r>
            <a:endParaRPr lang="en-US" sz="2000"/>
          </a:p>
          <a:p>
            <a:r>
              <a:rPr lang="en-US" sz="2000" b="1" dirty="0">
                <a:latin typeface="Arial"/>
                <a:cs typeface="Arial"/>
              </a:rPr>
              <a:t>From Woodhouse, A. (2019). China’s young luxury consumers warm to homegrown brands. </a:t>
            </a:r>
            <a:r>
              <a:rPr lang="en-US" sz="2000" b="1" i="1">
                <a:latin typeface="Arial"/>
                <a:cs typeface="Arial"/>
              </a:rPr>
              <a:t>Financial Times.</a:t>
            </a:r>
            <a:endParaRPr lang="en-US" sz="200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spTree>
    <p:extLst>
      <p:ext uri="{BB962C8B-B14F-4D97-AF65-F5344CB8AC3E}">
        <p14:creationId xmlns:p14="http://schemas.microsoft.com/office/powerpoint/2010/main" val="4250045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93890" y="1460702"/>
            <a:ext cx="8748824" cy="4985980"/>
          </a:xfrm>
          <a:prstGeom prst="rect">
            <a:avLst/>
          </a:prstGeom>
          <a:noFill/>
        </p:spPr>
        <p:txBody>
          <a:bodyPr wrap="square" lIns="91440" tIns="45720" rIns="91440" bIns="45720" rtlCol="0" anchor="t">
            <a:spAutoFit/>
          </a:bodyPr>
          <a:lstStyle/>
          <a:p>
            <a:r>
              <a:rPr lang="en-US" sz="2000" b="1" dirty="0">
                <a:latin typeface="Arial"/>
                <a:cs typeface="Arial"/>
              </a:rPr>
              <a:t>1. The influence of prospect theory in the evaluation of alternatives</a:t>
            </a:r>
            <a:endParaRPr lang="en-US" sz="2000" dirty="0">
              <a:latin typeface="Arial"/>
              <a:cs typeface="Arial"/>
            </a:endParaRPr>
          </a:p>
          <a:p>
            <a:r>
              <a:rPr lang="en-US" sz="2000" dirty="0">
                <a:latin typeface="Arial"/>
                <a:cs typeface="Arial"/>
              </a:rPr>
              <a:t>Up until now, we have been discussing how consumers make rational purchase decisions. We multiplied the weights we attach to certain attributes, added them up and came up with choices. In this section, we will explore the impact that psychological research into economic sciences and human judgement and decision-making under uncertainty can have on purchasing decisions. </a:t>
            </a:r>
            <a:endParaRPr lang="en-US" sz="2000" dirty="0"/>
          </a:p>
          <a:p>
            <a:r>
              <a:rPr lang="en-US" sz="2000" dirty="0">
                <a:latin typeface="Arial"/>
                <a:cs typeface="Arial"/>
              </a:rPr>
              <a:t>We will now discuss what is known as prospect theory, for which a Nobel prize was awarded to Dr Daniel Kahneman in 2002. Prospect theory, as suggested by Daniel Kahneman and Amos Tversky, says that we are affected by gains and losses. The theory suggests three main ideas:</a:t>
            </a:r>
            <a:endParaRPr lang="en-US" sz="2000" dirty="0"/>
          </a:p>
          <a:p>
            <a:pPr marL="285750" indent="-285750">
              <a:buFont typeface="Arial"/>
              <a:buChar char="•"/>
            </a:pPr>
            <a:r>
              <a:rPr lang="en-US" sz="2000" dirty="0">
                <a:latin typeface="Arial"/>
                <a:cs typeface="Arial"/>
              </a:rPr>
              <a:t>changes are with respect to reference points</a:t>
            </a:r>
            <a:endParaRPr lang="en-US" sz="2000" dirty="0"/>
          </a:p>
          <a:p>
            <a:pPr marL="285750" indent="-285750">
              <a:buFont typeface="Arial"/>
              <a:buChar char="•"/>
            </a:pPr>
            <a:r>
              <a:rPr lang="en-US" sz="2000" dirty="0">
                <a:latin typeface="Arial"/>
                <a:cs typeface="Arial"/>
              </a:rPr>
              <a:t>losses feel larger than gains</a:t>
            </a:r>
            <a:endParaRPr lang="en-US" sz="2000" dirty="0"/>
          </a:p>
          <a:p>
            <a:pPr marL="285750" indent="-285750">
              <a:buFont typeface="Arial"/>
              <a:buChar char="•"/>
            </a:pPr>
            <a:r>
              <a:rPr lang="en-US" sz="2000" dirty="0">
                <a:latin typeface="Arial"/>
                <a:cs typeface="Arial"/>
              </a:rPr>
              <a:t>the marginal effect on the value gets smaller as the amount of loss or gain increases. </a:t>
            </a:r>
            <a:endParaRPr lang="en-US" dirty="0"/>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7702" y="1004178"/>
            <a:ext cx="91126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1.2 Customer decision-making from a behavioral perspective</a:t>
            </a:r>
            <a:endParaRPr lang="en-US" sz="2400" dirty="0">
              <a:latin typeface="Arial"/>
              <a:cs typeface="Arial"/>
            </a:endParaRPr>
          </a:p>
        </p:txBody>
      </p:sp>
    </p:spTree>
    <p:extLst>
      <p:ext uri="{BB962C8B-B14F-4D97-AF65-F5344CB8AC3E}">
        <p14:creationId xmlns:p14="http://schemas.microsoft.com/office/powerpoint/2010/main" val="2822433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93890" y="1460702"/>
            <a:ext cx="8748824" cy="1015663"/>
          </a:xfrm>
          <a:prstGeom prst="rect">
            <a:avLst/>
          </a:prstGeom>
          <a:noFill/>
        </p:spPr>
        <p:txBody>
          <a:bodyPr wrap="square" lIns="91440" tIns="45720" rIns="91440" bIns="45720" rtlCol="0" anchor="t">
            <a:spAutoFit/>
          </a:bodyPr>
          <a:lstStyle/>
          <a:p>
            <a:r>
              <a:rPr lang="en-US" sz="2000" dirty="0">
                <a:latin typeface="Arial"/>
                <a:cs typeface="Arial"/>
              </a:rPr>
              <a:t>Look at the following diagram:</a:t>
            </a:r>
            <a:endParaRPr lang="en-US" dirty="0"/>
          </a:p>
          <a:p>
            <a:endParaRPr lang="en-US" sz="2000" dirty="0">
              <a:latin typeface="Arial"/>
              <a:cs typeface="Arial"/>
            </a:endParaRPr>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7702" y="1004178"/>
            <a:ext cx="91126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1.2 Customer decision-making from a behavioral perspective</a:t>
            </a:r>
            <a:endParaRPr lang="en-US" sz="2400" dirty="0">
              <a:latin typeface="Arial"/>
              <a:cs typeface="Arial"/>
            </a:endParaRPr>
          </a:p>
        </p:txBody>
      </p:sp>
      <p:pic>
        <p:nvPicPr>
          <p:cNvPr id="6" name="Picture 7" descr="Diagram&#10;&#10;Description automatically generated">
            <a:extLst>
              <a:ext uri="{FF2B5EF4-FFF2-40B4-BE49-F238E27FC236}">
                <a16:creationId xmlns:a16="http://schemas.microsoft.com/office/drawing/2014/main" id="{FA269518-15CD-F080-29E2-7287BBDC8F7A}"/>
              </a:ext>
            </a:extLst>
          </p:cNvPr>
          <p:cNvPicPr>
            <a:picLocks noChangeAspect="1"/>
          </p:cNvPicPr>
          <p:nvPr/>
        </p:nvPicPr>
        <p:blipFill>
          <a:blip r:embed="rId2"/>
          <a:stretch>
            <a:fillRect/>
          </a:stretch>
        </p:blipFill>
        <p:spPr>
          <a:xfrm>
            <a:off x="1719532" y="1575118"/>
            <a:ext cx="5891841" cy="4814821"/>
          </a:xfrm>
          <a:prstGeom prst="rect">
            <a:avLst/>
          </a:prstGeom>
        </p:spPr>
      </p:pic>
    </p:spTree>
    <p:extLst>
      <p:ext uri="{BB962C8B-B14F-4D97-AF65-F5344CB8AC3E}">
        <p14:creationId xmlns:p14="http://schemas.microsoft.com/office/powerpoint/2010/main" val="1414639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678204"/>
          </a:xfrm>
          <a:prstGeom prst="rect">
            <a:avLst/>
          </a:prstGeom>
          <a:noFill/>
        </p:spPr>
        <p:txBody>
          <a:bodyPr wrap="square" lIns="91440" tIns="45720" rIns="91440" bIns="45720" rtlCol="0" anchor="t">
            <a:spAutoFit/>
          </a:bodyPr>
          <a:lstStyle/>
          <a:p>
            <a:r>
              <a:rPr lang="en-US" sz="2000" dirty="0">
                <a:latin typeface="Arial"/>
                <a:cs typeface="Arial"/>
              </a:rPr>
              <a:t>1. Stages in the consumer buying process</a:t>
            </a:r>
          </a:p>
          <a:p>
            <a:endParaRPr lang="en-US" sz="2000" dirty="0"/>
          </a:p>
          <a:p>
            <a:r>
              <a:rPr lang="en-US" sz="2000" dirty="0">
                <a:latin typeface="Arial"/>
                <a:cs typeface="Arial"/>
              </a:rPr>
              <a:t>This lesson explains consumers' purchasing behaviors. First, it presents the rational decision-making process that customers go through when deciding to make a purchase. It concludes by exploring the factors based on the prospect theory that illustrate 'irrational' decision-making.</a:t>
            </a:r>
          </a:p>
          <a:p>
            <a:endParaRPr lang="en-US" sz="2000" dirty="0">
              <a:latin typeface="Arial"/>
              <a:cs typeface="Arial"/>
            </a:endParaRPr>
          </a:p>
          <a:p>
            <a:r>
              <a:rPr lang="en-US" sz="2000" dirty="0">
                <a:latin typeface="Arial"/>
                <a:cs typeface="Arial"/>
              </a:rPr>
              <a:t>We need to recognize that a consumer is a person who actually uses the product or service, while a customer is one who purchases it. The customer may not themselves be the consumer. </a:t>
            </a:r>
          </a:p>
          <a:p>
            <a:endParaRPr lang="en-US" sz="2000" dirty="0">
              <a:latin typeface="Arial"/>
              <a:cs typeface="Arial"/>
            </a:endParaRPr>
          </a:p>
          <a:p>
            <a:r>
              <a:rPr lang="en-US" sz="2000" dirty="0">
                <a:latin typeface="Arial"/>
                <a:cs typeface="Arial"/>
              </a:rPr>
              <a:t>For example, a mother buying kids’ toothpaste for a child is the customer, but the child is the consumer. Having said that, we will use the words consumer and customer interchangeably in this module because that is what tends to happen in the real business world. </a:t>
            </a:r>
            <a:endParaRPr lang="en-US" sz="200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p>
        </p:txBody>
      </p:sp>
    </p:spTree>
    <p:extLst>
      <p:ext uri="{BB962C8B-B14F-4D97-AF65-F5344CB8AC3E}">
        <p14:creationId xmlns:p14="http://schemas.microsoft.com/office/powerpoint/2010/main" val="2868258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93890" y="1460702"/>
            <a:ext cx="8748824" cy="3477875"/>
          </a:xfrm>
          <a:prstGeom prst="rect">
            <a:avLst/>
          </a:prstGeom>
          <a:noFill/>
        </p:spPr>
        <p:txBody>
          <a:bodyPr wrap="square" lIns="91440" tIns="45720" rIns="91440" bIns="45720" rtlCol="0" anchor="t">
            <a:spAutoFit/>
          </a:bodyPr>
          <a:lstStyle/>
          <a:p>
            <a:r>
              <a:rPr lang="en-US" sz="2000" b="1" dirty="0">
                <a:latin typeface="Arial"/>
                <a:cs typeface="Arial"/>
              </a:rPr>
              <a:t>Losses feel larger than gains</a:t>
            </a:r>
            <a:endParaRPr lang="en-US" sz="2000" dirty="0">
              <a:latin typeface="Arial"/>
              <a:cs typeface="Arial"/>
            </a:endParaRPr>
          </a:p>
          <a:p>
            <a:endParaRPr lang="en-US" sz="2000" dirty="0">
              <a:latin typeface="Arial"/>
              <a:cs typeface="Arial"/>
            </a:endParaRPr>
          </a:p>
          <a:p>
            <a:r>
              <a:rPr lang="en-US" sz="2000" dirty="0">
                <a:latin typeface="Arial"/>
                <a:cs typeface="Arial"/>
              </a:rPr>
              <a:t>Let’s start with the simplest idea: ‘losses feel larger than gains’. If you look at the picture, the loss function on the lower left-hand side is steeper than the gain function on the right-hand top quadrant.</a:t>
            </a:r>
            <a:endParaRPr lang="en-US" sz="2000"/>
          </a:p>
          <a:p>
            <a:r>
              <a:rPr lang="en-US" sz="2000" dirty="0">
                <a:latin typeface="Arial"/>
                <a:cs typeface="Arial"/>
              </a:rPr>
              <a:t>Simply put: if you were to lose a dollar, it would hurt you a lot more than gaining a dollar would increase your happiness. </a:t>
            </a:r>
            <a:r>
              <a:rPr lang="en-US" sz="2000" b="1" dirty="0">
                <a:latin typeface="Arial"/>
                <a:cs typeface="Arial"/>
              </a:rPr>
              <a:t>The marginal effect on the value gets smaller as the amount of loss or gain increases.</a:t>
            </a:r>
            <a:endParaRPr lang="en-US" dirty="0"/>
          </a:p>
          <a:p>
            <a:endParaRPr lang="en-US" sz="2000" dirty="0"/>
          </a:p>
          <a:p>
            <a:endParaRPr lang="en-US" sz="2000" dirty="0">
              <a:latin typeface="Arial"/>
              <a:cs typeface="Arial"/>
            </a:endParaRPr>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7702" y="1004178"/>
            <a:ext cx="91126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1.2 Customer decision-making from a behavioral perspective</a:t>
            </a:r>
            <a:endParaRPr lang="en-US" sz="2400" dirty="0">
              <a:latin typeface="Arial"/>
              <a:cs typeface="Arial"/>
            </a:endParaRPr>
          </a:p>
        </p:txBody>
      </p:sp>
    </p:spTree>
    <p:extLst>
      <p:ext uri="{BB962C8B-B14F-4D97-AF65-F5344CB8AC3E}">
        <p14:creationId xmlns:p14="http://schemas.microsoft.com/office/powerpoint/2010/main" val="2120449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93890" y="1719494"/>
            <a:ext cx="8748824" cy="4708981"/>
          </a:xfrm>
          <a:prstGeom prst="rect">
            <a:avLst/>
          </a:prstGeom>
          <a:noFill/>
        </p:spPr>
        <p:txBody>
          <a:bodyPr wrap="square" lIns="91440" tIns="45720" rIns="91440" bIns="45720" rtlCol="0" anchor="t">
            <a:spAutoFit/>
          </a:bodyPr>
          <a:lstStyle/>
          <a:p>
            <a:r>
              <a:rPr lang="en-US" sz="2000" dirty="0">
                <a:latin typeface="Arial"/>
                <a:cs typeface="Arial"/>
              </a:rPr>
              <a:t>Secondly, if you look at the right-hand top section of the graph, which is the gain curve, it shows that we feel less strongly as we gain more money. If we gain from $0 and $1000, we feel very happy, but from $1000 to $2000, and $2000 to $3000, our happiness still increases, but not to the degree of the original $1000. Similarly, if we lose $1000, we feel extremely sad, but then between $1000 and $1200, and then $1500, and $2000, we still feel the pinch but not as much as losing the first $1000.</a:t>
            </a:r>
            <a:endParaRPr lang="en-US" dirty="0"/>
          </a:p>
          <a:p>
            <a:endParaRPr lang="en-US" sz="2000" dirty="0">
              <a:latin typeface="Arial"/>
              <a:cs typeface="Arial"/>
            </a:endParaRPr>
          </a:p>
          <a:p>
            <a:endParaRPr lang="en-US" sz="2000" dirty="0">
              <a:latin typeface="Arial"/>
              <a:cs typeface="Arial"/>
            </a:endParaRPr>
          </a:p>
          <a:p>
            <a:r>
              <a:rPr lang="en-US" sz="2000" b="1" dirty="0">
                <a:latin typeface="Arial"/>
                <a:cs typeface="Arial"/>
              </a:rPr>
              <a:t>In short, both gain and loss taper out in the value they provide, whether it is negative value or positive.</a:t>
            </a:r>
            <a:endParaRPr lang="en-US" dirty="0"/>
          </a:p>
          <a:p>
            <a:endParaRPr lang="en-US" sz="2000" b="1" dirty="0"/>
          </a:p>
          <a:p>
            <a:endParaRPr lang="en-US" sz="2000" dirty="0"/>
          </a:p>
          <a:p>
            <a:endParaRPr lang="en-US" sz="2000" dirty="0">
              <a:latin typeface="Arial"/>
              <a:cs typeface="Arial"/>
            </a:endParaRPr>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7702" y="1004178"/>
            <a:ext cx="91126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1.2 Customer decision-making from a behavioral perspective</a:t>
            </a:r>
            <a:endParaRPr lang="en-US" sz="2400" dirty="0">
              <a:latin typeface="Arial"/>
              <a:cs typeface="Arial"/>
            </a:endParaRPr>
          </a:p>
        </p:txBody>
      </p:sp>
    </p:spTree>
    <p:extLst>
      <p:ext uri="{BB962C8B-B14F-4D97-AF65-F5344CB8AC3E}">
        <p14:creationId xmlns:p14="http://schemas.microsoft.com/office/powerpoint/2010/main" val="1447576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07626" y="1460702"/>
            <a:ext cx="8748824" cy="5324535"/>
          </a:xfrm>
          <a:prstGeom prst="rect">
            <a:avLst/>
          </a:prstGeom>
          <a:noFill/>
        </p:spPr>
        <p:txBody>
          <a:bodyPr wrap="square" lIns="91440" tIns="45720" rIns="91440" bIns="45720" rtlCol="0" anchor="t">
            <a:spAutoFit/>
          </a:bodyPr>
          <a:lstStyle/>
          <a:p>
            <a:r>
              <a:rPr lang="en-US" sz="2000" b="1" dirty="0">
                <a:latin typeface="Arial"/>
                <a:cs typeface="Arial"/>
              </a:rPr>
              <a:t>2. Evaluation of alternatives: behavioral decision theory</a:t>
            </a:r>
            <a:endParaRPr lang="en-US" sz="2000" dirty="0">
              <a:latin typeface="Arial"/>
              <a:cs typeface="Arial"/>
            </a:endParaRPr>
          </a:p>
          <a:p>
            <a:r>
              <a:rPr lang="en-US" sz="2000" b="1" dirty="0">
                <a:latin typeface="Arial"/>
                <a:cs typeface="Arial"/>
              </a:rPr>
              <a:t>Consumer decision-making: ‘irrational' decisions</a:t>
            </a:r>
            <a:endParaRPr lang="en-US" sz="2000" dirty="0">
              <a:latin typeface="Arial"/>
              <a:cs typeface="Arial"/>
            </a:endParaRPr>
          </a:p>
          <a:p>
            <a:r>
              <a:rPr lang="en-US" sz="2000" dirty="0">
                <a:latin typeface="Arial"/>
                <a:cs typeface="Arial"/>
              </a:rPr>
              <a:t>Based on prospect theory, there are things that happen in the evaluation of alternatives. Some of the ways in which we as consumers and customers make our decisions are not always rational in the sense of the expectancy-value model. Instead, we make what are 'seemingly irrational’ decisions. The following cognitive biases explain these kinds of decisions:</a:t>
            </a:r>
            <a:endParaRPr lang="en-US" dirty="0"/>
          </a:p>
          <a:p>
            <a:endParaRPr lang="en-US" sz="2000" dirty="0"/>
          </a:p>
          <a:p>
            <a:r>
              <a:rPr lang="en-US" sz="2000" b="1" dirty="0">
                <a:latin typeface="Arial"/>
                <a:cs typeface="Arial"/>
              </a:rPr>
              <a:t>Availability heuristic</a:t>
            </a:r>
            <a:endParaRPr lang="en-US" sz="2000" dirty="0">
              <a:latin typeface="Arial"/>
              <a:cs typeface="Arial"/>
            </a:endParaRPr>
          </a:p>
          <a:p>
            <a:r>
              <a:rPr lang="en-US" sz="2000" dirty="0">
                <a:latin typeface="Arial"/>
                <a:cs typeface="Arial"/>
              </a:rPr>
              <a:t>Availability heuristic judgements are essentially </a:t>
            </a:r>
            <a:endParaRPr lang="en-US" dirty="0">
              <a:latin typeface="Arial"/>
              <a:cs typeface="Arial"/>
            </a:endParaRPr>
          </a:p>
          <a:p>
            <a:r>
              <a:rPr lang="en-US" sz="2000" dirty="0">
                <a:latin typeface="Arial"/>
                <a:cs typeface="Arial"/>
              </a:rPr>
              <a:t>quick and easy choices. Our evaluation might be </a:t>
            </a:r>
            <a:endParaRPr lang="en-US">
              <a:latin typeface="Arial"/>
              <a:cs typeface="Arial"/>
            </a:endParaRPr>
          </a:p>
          <a:p>
            <a:r>
              <a:rPr lang="en-US" sz="2000" dirty="0">
                <a:latin typeface="Arial"/>
                <a:cs typeface="Arial"/>
              </a:rPr>
              <a:t>based on the most recent product that we have </a:t>
            </a:r>
            <a:endParaRPr lang="en-US">
              <a:latin typeface="Arial"/>
              <a:cs typeface="Arial"/>
            </a:endParaRPr>
          </a:p>
          <a:p>
            <a:r>
              <a:rPr lang="en-US" sz="2000" dirty="0">
                <a:latin typeface="Arial"/>
                <a:cs typeface="Arial"/>
              </a:rPr>
              <a:t>used or one that we have seen an ad for.</a:t>
            </a:r>
            <a:endParaRPr lang="en-US">
              <a:latin typeface="Arial"/>
              <a:cs typeface="Arial"/>
            </a:endParaRPr>
          </a:p>
          <a:p>
            <a:endParaRPr lang="en-US" sz="2000" b="1" dirty="0"/>
          </a:p>
          <a:p>
            <a:endParaRPr lang="en-US" sz="2000" dirty="0"/>
          </a:p>
          <a:p>
            <a:endParaRPr lang="en-US" sz="2000" dirty="0">
              <a:latin typeface="Arial"/>
              <a:cs typeface="Arial"/>
            </a:endParaRPr>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7702" y="1004178"/>
            <a:ext cx="91126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1.2 Customer decision-making from a behavioral perspective</a:t>
            </a:r>
            <a:endParaRPr lang="en-US" sz="2400" dirty="0">
              <a:latin typeface="Arial"/>
              <a:cs typeface="Arial"/>
            </a:endParaRPr>
          </a:p>
        </p:txBody>
      </p:sp>
      <p:pic>
        <p:nvPicPr>
          <p:cNvPr id="6" name="Picture 7">
            <a:extLst>
              <a:ext uri="{FF2B5EF4-FFF2-40B4-BE49-F238E27FC236}">
                <a16:creationId xmlns:a16="http://schemas.microsoft.com/office/drawing/2014/main" id="{01DFC855-99E1-8CB4-585A-07A979286DC2}"/>
              </a:ext>
            </a:extLst>
          </p:cNvPr>
          <p:cNvPicPr>
            <a:picLocks noChangeAspect="1"/>
          </p:cNvPicPr>
          <p:nvPr/>
        </p:nvPicPr>
        <p:blipFill>
          <a:blip r:embed="rId2"/>
          <a:stretch>
            <a:fillRect/>
          </a:stretch>
        </p:blipFill>
        <p:spPr>
          <a:xfrm>
            <a:off x="6047117" y="3682042"/>
            <a:ext cx="2743200" cy="2743200"/>
          </a:xfrm>
          <a:prstGeom prst="rect">
            <a:avLst/>
          </a:prstGeom>
        </p:spPr>
      </p:pic>
    </p:spTree>
    <p:extLst>
      <p:ext uri="{BB962C8B-B14F-4D97-AF65-F5344CB8AC3E}">
        <p14:creationId xmlns:p14="http://schemas.microsoft.com/office/powerpoint/2010/main" val="3745122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07626" y="1460702"/>
            <a:ext cx="8748824" cy="5016758"/>
          </a:xfrm>
          <a:prstGeom prst="rect">
            <a:avLst/>
          </a:prstGeom>
          <a:noFill/>
        </p:spPr>
        <p:txBody>
          <a:bodyPr wrap="square" lIns="91440" tIns="45720" rIns="91440" bIns="45720" rtlCol="0" anchor="t">
            <a:spAutoFit/>
          </a:bodyPr>
          <a:lstStyle/>
          <a:p>
            <a:r>
              <a:rPr lang="en-US" sz="2000" b="1" dirty="0">
                <a:latin typeface="Arial"/>
                <a:cs typeface="Arial"/>
              </a:rPr>
              <a:t>Representativeness heuristic</a:t>
            </a:r>
            <a:endParaRPr lang="en-US" sz="2000" dirty="0">
              <a:latin typeface="Arial"/>
              <a:cs typeface="Arial"/>
            </a:endParaRPr>
          </a:p>
          <a:p>
            <a:r>
              <a:rPr lang="en-US" sz="2000" dirty="0">
                <a:latin typeface="Arial"/>
                <a:cs typeface="Arial"/>
              </a:rPr>
              <a:t>This is where consumers base their predictions on how representative or similar the outcome of something is to an example they are familiar with. For example, in the photocopier market, this might be Xerox for some people, or Samsung for others. While they might be considering a different brand of copier, they might still think of that other brand in terms of a Xerox or Samsung. Similarly, for a lot of people, a vacuum cleaner is a Hoover. People say they are buying a Hoover when they </a:t>
            </a:r>
            <a:endParaRPr lang="en-US" dirty="0"/>
          </a:p>
          <a:p>
            <a:r>
              <a:rPr lang="en-US" sz="2000" dirty="0">
                <a:latin typeface="Arial"/>
                <a:cs typeface="Arial"/>
              </a:rPr>
              <a:t>might actually be buying another brand of vacuum </a:t>
            </a:r>
            <a:endParaRPr lang="en-US"/>
          </a:p>
          <a:p>
            <a:r>
              <a:rPr lang="en-US" sz="2000" dirty="0">
                <a:latin typeface="Arial"/>
                <a:cs typeface="Arial"/>
              </a:rPr>
              <a:t>cleaner – </a:t>
            </a:r>
            <a:r>
              <a:rPr lang="en-US" sz="2000" dirty="0" err="1">
                <a:latin typeface="Arial"/>
                <a:cs typeface="Arial"/>
              </a:rPr>
              <a:t>ie</a:t>
            </a:r>
            <a:r>
              <a:rPr lang="en-US" sz="2000" dirty="0">
                <a:latin typeface="Arial"/>
                <a:cs typeface="Arial"/>
              </a:rPr>
              <a:t>, they are treating Hoover as </a:t>
            </a:r>
            <a:endParaRPr lang="en-US"/>
          </a:p>
          <a:p>
            <a:r>
              <a:rPr lang="en-US" sz="2000" dirty="0">
                <a:latin typeface="Arial"/>
                <a:cs typeface="Arial"/>
              </a:rPr>
              <a:t>representative of the category.</a:t>
            </a:r>
            <a:endParaRPr lang="en-US" dirty="0"/>
          </a:p>
          <a:p>
            <a:endParaRPr lang="en-US" sz="2000" b="1" dirty="0">
              <a:latin typeface="Arial"/>
              <a:cs typeface="Arial"/>
            </a:endParaRPr>
          </a:p>
          <a:p>
            <a:endParaRPr lang="en-US" sz="2000" b="1" dirty="0"/>
          </a:p>
          <a:p>
            <a:endParaRPr lang="en-US" sz="2000" dirty="0"/>
          </a:p>
          <a:p>
            <a:endParaRPr lang="en-US" sz="2000" dirty="0">
              <a:latin typeface="Arial"/>
              <a:cs typeface="Arial"/>
            </a:endParaRPr>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7702" y="1004178"/>
            <a:ext cx="91126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1.2 Customer decision-making from a behavioral perspective</a:t>
            </a:r>
            <a:endParaRPr lang="en-US" sz="2400" dirty="0">
              <a:latin typeface="Arial"/>
              <a:cs typeface="Arial"/>
            </a:endParaRPr>
          </a:p>
        </p:txBody>
      </p:sp>
      <p:pic>
        <p:nvPicPr>
          <p:cNvPr id="8" name="Picture 8" descr="A picture containing indoor&#10;&#10;Description automatically generated">
            <a:extLst>
              <a:ext uri="{FF2B5EF4-FFF2-40B4-BE49-F238E27FC236}">
                <a16:creationId xmlns:a16="http://schemas.microsoft.com/office/drawing/2014/main" id="{C60042FD-4E05-4380-FEC0-56A8DFC3BB75}"/>
              </a:ext>
            </a:extLst>
          </p:cNvPr>
          <p:cNvPicPr>
            <a:picLocks noChangeAspect="1"/>
          </p:cNvPicPr>
          <p:nvPr/>
        </p:nvPicPr>
        <p:blipFill>
          <a:blip r:embed="rId2"/>
          <a:stretch>
            <a:fillRect/>
          </a:stretch>
        </p:blipFill>
        <p:spPr>
          <a:xfrm>
            <a:off x="6133381" y="3610155"/>
            <a:ext cx="2743200" cy="2743200"/>
          </a:xfrm>
          <a:prstGeom prst="rect">
            <a:avLst/>
          </a:prstGeom>
        </p:spPr>
      </p:pic>
    </p:spTree>
    <p:extLst>
      <p:ext uri="{BB962C8B-B14F-4D97-AF65-F5344CB8AC3E}">
        <p14:creationId xmlns:p14="http://schemas.microsoft.com/office/powerpoint/2010/main" val="20603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07626" y="1460702"/>
            <a:ext cx="8748824" cy="5632311"/>
          </a:xfrm>
          <a:prstGeom prst="rect">
            <a:avLst/>
          </a:prstGeom>
          <a:noFill/>
        </p:spPr>
        <p:txBody>
          <a:bodyPr wrap="square" lIns="91440" tIns="45720" rIns="91440" bIns="45720" rtlCol="0" anchor="t">
            <a:spAutoFit/>
          </a:bodyPr>
          <a:lstStyle/>
          <a:p>
            <a:r>
              <a:rPr lang="en-US" sz="2000" b="1" dirty="0">
                <a:latin typeface="Arial"/>
                <a:cs typeface="Arial"/>
              </a:rPr>
              <a:t>Anchoring</a:t>
            </a:r>
            <a:endParaRPr lang="en-US" sz="2000" dirty="0">
              <a:latin typeface="Arial"/>
              <a:cs typeface="Arial"/>
            </a:endParaRPr>
          </a:p>
          <a:p>
            <a:r>
              <a:rPr lang="en-US" sz="2000" dirty="0">
                <a:latin typeface="Arial"/>
                <a:cs typeface="Arial"/>
              </a:rPr>
              <a:t>We can illustrate the notion of anchoring based on a real experiment: in a grocery store, toilet paper was being sold at $0.50 per roll or at four rolls for $2. The store made the four salient, thus anchoring the decision process to focus on four.</a:t>
            </a:r>
            <a:endParaRPr lang="en-US" sz="2000" dirty="0"/>
          </a:p>
          <a:p>
            <a:r>
              <a:rPr lang="en-US" sz="2000" dirty="0">
                <a:latin typeface="Arial"/>
                <a:cs typeface="Arial"/>
              </a:rPr>
              <a:t>In terms of pure economics, if a person bought four rolls, the cost was still $0.50 per roll of toilet paper, but due to the fact that the product was anchored with the number four, consistently more </a:t>
            </a:r>
            <a:endParaRPr lang="en-US" dirty="0"/>
          </a:p>
          <a:p>
            <a:r>
              <a:rPr lang="en-US" sz="2000" dirty="0">
                <a:latin typeface="Arial"/>
                <a:cs typeface="Arial"/>
              </a:rPr>
              <a:t>people bought four rolls for $2 than paid $0.50 per </a:t>
            </a:r>
            <a:endParaRPr lang="en-US"/>
          </a:p>
          <a:p>
            <a:r>
              <a:rPr lang="en-US" sz="2000" dirty="0">
                <a:latin typeface="Arial"/>
                <a:cs typeface="Arial"/>
              </a:rPr>
              <a:t>roll. To sum up, the price itself did not matter, it was the same, but how people processed it made a difference to the </a:t>
            </a:r>
            <a:endParaRPr lang="en-US"/>
          </a:p>
          <a:p>
            <a:r>
              <a:rPr lang="en-US" sz="2000" dirty="0">
                <a:latin typeface="Arial"/>
                <a:cs typeface="Arial"/>
              </a:rPr>
              <a:t>purchase.</a:t>
            </a:r>
            <a:endParaRPr lang="en-US" dirty="0"/>
          </a:p>
          <a:p>
            <a:endParaRPr lang="en-US" sz="2000" b="1" dirty="0"/>
          </a:p>
          <a:p>
            <a:endParaRPr lang="en-US" sz="2000" b="1" dirty="0">
              <a:latin typeface="Arial"/>
              <a:cs typeface="Arial"/>
            </a:endParaRPr>
          </a:p>
          <a:p>
            <a:endParaRPr lang="en-US" sz="2000" b="1" dirty="0"/>
          </a:p>
          <a:p>
            <a:endParaRPr lang="en-US" sz="2000" dirty="0"/>
          </a:p>
          <a:p>
            <a:endParaRPr lang="en-US" sz="2000" dirty="0">
              <a:latin typeface="Arial"/>
              <a:cs typeface="Arial"/>
            </a:endParaRPr>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7702" y="1004178"/>
            <a:ext cx="91126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1.2 Customer decision-making from a behavioral perspective</a:t>
            </a:r>
            <a:endParaRPr lang="en-US" sz="2400" dirty="0">
              <a:latin typeface="Arial"/>
              <a:cs typeface="Arial"/>
            </a:endParaRPr>
          </a:p>
        </p:txBody>
      </p:sp>
      <p:pic>
        <p:nvPicPr>
          <p:cNvPr id="6" name="Picture 8">
            <a:extLst>
              <a:ext uri="{FF2B5EF4-FFF2-40B4-BE49-F238E27FC236}">
                <a16:creationId xmlns:a16="http://schemas.microsoft.com/office/drawing/2014/main" id="{E5622E59-28AA-5F72-12EF-09DB3C8E0075}"/>
              </a:ext>
            </a:extLst>
          </p:cNvPr>
          <p:cNvPicPr>
            <a:picLocks noChangeAspect="1"/>
          </p:cNvPicPr>
          <p:nvPr/>
        </p:nvPicPr>
        <p:blipFill>
          <a:blip r:embed="rId2"/>
          <a:stretch>
            <a:fillRect/>
          </a:stretch>
        </p:blipFill>
        <p:spPr>
          <a:xfrm>
            <a:off x="6018362" y="3667664"/>
            <a:ext cx="2743200" cy="2743200"/>
          </a:xfrm>
          <a:prstGeom prst="rect">
            <a:avLst/>
          </a:prstGeom>
        </p:spPr>
      </p:pic>
    </p:spTree>
    <p:extLst>
      <p:ext uri="{BB962C8B-B14F-4D97-AF65-F5344CB8AC3E}">
        <p14:creationId xmlns:p14="http://schemas.microsoft.com/office/powerpoint/2010/main" val="2933775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07626" y="1460702"/>
            <a:ext cx="8748824" cy="5293757"/>
          </a:xfrm>
          <a:prstGeom prst="rect">
            <a:avLst/>
          </a:prstGeom>
          <a:noFill/>
        </p:spPr>
        <p:txBody>
          <a:bodyPr wrap="square" lIns="91440" tIns="45720" rIns="91440" bIns="45720" rtlCol="0" anchor="t">
            <a:spAutoFit/>
          </a:bodyPr>
          <a:lstStyle/>
          <a:p>
            <a:br>
              <a:rPr lang="en-US" dirty="0"/>
            </a:br>
            <a:r>
              <a:rPr lang="en-US" sz="2000" b="1" dirty="0">
                <a:latin typeface="Arial"/>
                <a:cs typeface="Arial"/>
              </a:rPr>
              <a:t>Framing</a:t>
            </a:r>
            <a:endParaRPr lang="en-US" sz="2000" dirty="0">
              <a:latin typeface="Arial"/>
              <a:cs typeface="Arial"/>
            </a:endParaRPr>
          </a:p>
          <a:p>
            <a:r>
              <a:rPr lang="en-US" sz="2000" dirty="0">
                <a:latin typeface="Arial"/>
                <a:cs typeface="Arial"/>
              </a:rPr>
              <a:t>Framing is about the way that we present our message and how it affects consumers’ reaction towards our message. For example, in anti-smoking campaigns, marketers have to ask themselves: do you want to frame the message in terms of a loss in health, or do you want to make it a gain? It seems that with anti-smoking ads it is loss framing that works particularly well: loss of health, ill-health, loss of life, etc. </a:t>
            </a:r>
            <a:endParaRPr lang="en-US" dirty="0"/>
          </a:p>
          <a:p>
            <a:r>
              <a:rPr lang="en-US" sz="2000" dirty="0">
                <a:latin typeface="Arial"/>
                <a:cs typeface="Arial"/>
              </a:rPr>
              <a:t>makes people decide differently and more </a:t>
            </a:r>
            <a:endParaRPr lang="en-US"/>
          </a:p>
          <a:p>
            <a:r>
              <a:rPr lang="en-US" sz="2000" dirty="0">
                <a:latin typeface="Arial"/>
                <a:cs typeface="Arial"/>
              </a:rPr>
              <a:t>effectively than a gain message.</a:t>
            </a:r>
            <a:endParaRPr lang="en-US" dirty="0"/>
          </a:p>
          <a:p>
            <a:endParaRPr lang="en-US" sz="2000" b="1" dirty="0"/>
          </a:p>
          <a:p>
            <a:endParaRPr lang="en-US" sz="2000" b="1" dirty="0"/>
          </a:p>
          <a:p>
            <a:endParaRPr lang="en-US" sz="2000" b="1" dirty="0">
              <a:latin typeface="Arial"/>
              <a:cs typeface="Arial"/>
            </a:endParaRPr>
          </a:p>
          <a:p>
            <a:endParaRPr lang="en-US" sz="2000" b="1" dirty="0"/>
          </a:p>
          <a:p>
            <a:endParaRPr lang="en-US" sz="2000" dirty="0"/>
          </a:p>
          <a:p>
            <a:endParaRPr lang="en-US" sz="2000" dirty="0">
              <a:latin typeface="Arial"/>
              <a:cs typeface="Arial"/>
            </a:endParaRPr>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7702" y="1004178"/>
            <a:ext cx="91126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1.2 Customer decision-making from a behavioral perspective</a:t>
            </a:r>
            <a:endParaRPr lang="en-US" sz="2400" dirty="0">
              <a:latin typeface="Arial"/>
              <a:cs typeface="Arial"/>
            </a:endParaRPr>
          </a:p>
        </p:txBody>
      </p:sp>
      <p:pic>
        <p:nvPicPr>
          <p:cNvPr id="8" name="Picture 8" descr="A picture containing person, indoor, hand, close&#10;&#10;Description automatically generated">
            <a:extLst>
              <a:ext uri="{FF2B5EF4-FFF2-40B4-BE49-F238E27FC236}">
                <a16:creationId xmlns:a16="http://schemas.microsoft.com/office/drawing/2014/main" id="{1A155EE4-ED78-1AF6-F70B-FD923C198154}"/>
              </a:ext>
            </a:extLst>
          </p:cNvPr>
          <p:cNvPicPr>
            <a:picLocks noChangeAspect="1"/>
          </p:cNvPicPr>
          <p:nvPr/>
        </p:nvPicPr>
        <p:blipFill>
          <a:blip r:embed="rId2"/>
          <a:stretch>
            <a:fillRect/>
          </a:stretch>
        </p:blipFill>
        <p:spPr>
          <a:xfrm>
            <a:off x="5903343" y="3653287"/>
            <a:ext cx="2743200" cy="2743200"/>
          </a:xfrm>
          <a:prstGeom prst="rect">
            <a:avLst/>
          </a:prstGeom>
        </p:spPr>
      </p:pic>
    </p:spTree>
    <p:extLst>
      <p:ext uri="{BB962C8B-B14F-4D97-AF65-F5344CB8AC3E}">
        <p14:creationId xmlns:p14="http://schemas.microsoft.com/office/powerpoint/2010/main" val="3088624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07626" y="1460702"/>
            <a:ext cx="8748824" cy="7725192"/>
          </a:xfrm>
          <a:prstGeom prst="rect">
            <a:avLst/>
          </a:prstGeom>
          <a:noFill/>
        </p:spPr>
        <p:txBody>
          <a:bodyPr wrap="square" lIns="91440" tIns="45720" rIns="91440" bIns="45720" rtlCol="0" anchor="t">
            <a:spAutoFit/>
          </a:bodyPr>
          <a:lstStyle/>
          <a:p>
            <a:r>
              <a:rPr lang="en-US" sz="2000" b="1" dirty="0">
                <a:latin typeface="Arial"/>
                <a:cs typeface="Arial"/>
              </a:rPr>
              <a:t>3. Evaluation of alternatives: mental accounting</a:t>
            </a:r>
            <a:endParaRPr lang="en-US" sz="2000" dirty="0">
              <a:latin typeface="Arial"/>
              <a:cs typeface="Arial"/>
            </a:endParaRPr>
          </a:p>
          <a:p>
            <a:r>
              <a:rPr lang="en-US" sz="2000" dirty="0">
                <a:latin typeface="Arial"/>
                <a:cs typeface="Arial"/>
              </a:rPr>
              <a:t>This is a theory proposed by Richard Thaler, who also won a Nobel Prize for this kind of work. Some of the key ideas are the following: </a:t>
            </a:r>
            <a:endParaRPr lang="en-US" sz="2000" dirty="0"/>
          </a:p>
          <a:p>
            <a:r>
              <a:rPr lang="en-US" sz="2000" b="1" dirty="0">
                <a:latin typeface="Arial"/>
                <a:cs typeface="Arial"/>
              </a:rPr>
              <a:t>Segregate gains and aggregate losses</a:t>
            </a:r>
            <a:endParaRPr lang="en-US" sz="2000" dirty="0">
              <a:latin typeface="Arial"/>
              <a:cs typeface="Arial"/>
            </a:endParaRPr>
          </a:p>
          <a:p>
            <a:r>
              <a:rPr lang="en-US" sz="2000" dirty="0">
                <a:latin typeface="Arial"/>
                <a:cs typeface="Arial"/>
              </a:rPr>
              <a:t>We, as customers, like segregating gains and aggregating losses. For example, if one person wins two lotteries of $25 each, versus another who wins one lottery of $50, who do you think is happier? It turns out that winning two lotteries of $25 makes us happier, even though both sum up to $50. So, it seems that we prefer to have more little gifts than one large one. If you are a marketing manager, when thinking of gains for the customer, think about adding a little bit more but separating those little gains rather than putting them into the same box. In contrast, when thinking of losses, consider aggregating them. For example, with our credit card bills we prefer to have everything at once. We do not like to see one charge, and then another charge, and then another charge. Having a bill all in one go makes us less unhappy.</a:t>
            </a:r>
            <a:endParaRPr lang="en-US" sz="2000" dirty="0"/>
          </a:p>
          <a:p>
            <a:endParaRPr lang="en-US" dirty="0"/>
          </a:p>
          <a:p>
            <a:endParaRPr lang="en-US" sz="2000" b="1" dirty="0"/>
          </a:p>
          <a:p>
            <a:endParaRPr lang="en-US" sz="2000" b="1" dirty="0"/>
          </a:p>
          <a:p>
            <a:endParaRPr lang="en-US" sz="2000" b="1" dirty="0">
              <a:latin typeface="Arial"/>
              <a:cs typeface="Arial"/>
            </a:endParaRPr>
          </a:p>
          <a:p>
            <a:endParaRPr lang="en-US" sz="2000" b="1" dirty="0"/>
          </a:p>
          <a:p>
            <a:endParaRPr lang="en-US" sz="2000" dirty="0"/>
          </a:p>
          <a:p>
            <a:endParaRPr lang="en-US" sz="2000" dirty="0">
              <a:latin typeface="Arial"/>
              <a:cs typeface="Arial"/>
            </a:endParaRPr>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7702" y="1004178"/>
            <a:ext cx="91126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1.2 Customer decision-making from a behavioral perspective</a:t>
            </a:r>
            <a:endParaRPr lang="en-US" sz="2400" dirty="0">
              <a:latin typeface="Arial"/>
              <a:cs typeface="Arial"/>
            </a:endParaRPr>
          </a:p>
        </p:txBody>
      </p:sp>
    </p:spTree>
    <p:extLst>
      <p:ext uri="{BB962C8B-B14F-4D97-AF65-F5344CB8AC3E}">
        <p14:creationId xmlns:p14="http://schemas.microsoft.com/office/powerpoint/2010/main" val="3828226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07626" y="1460702"/>
            <a:ext cx="8748824" cy="5293757"/>
          </a:xfrm>
          <a:prstGeom prst="rect">
            <a:avLst/>
          </a:prstGeom>
          <a:noFill/>
        </p:spPr>
        <p:txBody>
          <a:bodyPr wrap="square" lIns="91440" tIns="45720" rIns="91440" bIns="45720" rtlCol="0" anchor="t">
            <a:spAutoFit/>
          </a:bodyPr>
          <a:lstStyle/>
          <a:p>
            <a:r>
              <a:rPr lang="en-US" sz="2000" b="1" dirty="0">
                <a:latin typeface="Arial"/>
                <a:cs typeface="Arial"/>
              </a:rPr>
              <a:t>3. Evaluation of alternatives: mental accounting</a:t>
            </a:r>
            <a:endParaRPr lang="en-US" sz="2000" dirty="0">
              <a:latin typeface="Arial"/>
              <a:cs typeface="Arial"/>
            </a:endParaRPr>
          </a:p>
          <a:p>
            <a:endParaRPr lang="en-US" sz="2000" dirty="0"/>
          </a:p>
          <a:p>
            <a:r>
              <a:rPr lang="en-US" sz="2000" b="1" dirty="0">
                <a:latin typeface="Arial"/>
                <a:cs typeface="Arial"/>
              </a:rPr>
              <a:t>Price increase versus quantity decrease</a:t>
            </a:r>
            <a:endParaRPr lang="en-US" sz="2000" dirty="0">
              <a:latin typeface="Arial"/>
              <a:cs typeface="Arial"/>
            </a:endParaRPr>
          </a:p>
          <a:p>
            <a:r>
              <a:rPr lang="en-US" sz="2000" dirty="0">
                <a:latin typeface="Arial"/>
                <a:cs typeface="Arial"/>
              </a:rPr>
              <a:t>Observe how people perceive price increases versus a quantity decrease.</a:t>
            </a:r>
            <a:endParaRPr lang="en-US" sz="2000" dirty="0"/>
          </a:p>
          <a:p>
            <a:r>
              <a:rPr lang="en-US" sz="2000" dirty="0">
                <a:latin typeface="Arial"/>
                <a:cs typeface="Arial"/>
              </a:rPr>
              <a:t>This is an interesting situation because it is also related to how people buy if they read the per-unit price of a product. Therefore, marketers can play around by giving the same quantity and increasing the price, or by reducing the price and reducing the quantity at the same time. </a:t>
            </a:r>
            <a:endParaRPr lang="en-US" dirty="0"/>
          </a:p>
          <a:p>
            <a:r>
              <a:rPr lang="en-US" sz="2000" dirty="0">
                <a:latin typeface="Arial"/>
                <a:cs typeface="Arial"/>
              </a:rPr>
              <a:t>For example, confectionery producers decrease the </a:t>
            </a:r>
            <a:endParaRPr lang="en-US"/>
          </a:p>
          <a:p>
            <a:r>
              <a:rPr lang="en-US" sz="2000" dirty="0">
                <a:latin typeface="Arial"/>
                <a:cs typeface="Arial"/>
              </a:rPr>
              <a:t>quantity or weight of chocolate bars or biscuits to </a:t>
            </a:r>
            <a:endParaRPr lang="en-US"/>
          </a:p>
          <a:p>
            <a:r>
              <a:rPr lang="en-US" sz="2000" dirty="0">
                <a:latin typeface="Arial"/>
                <a:cs typeface="Arial"/>
              </a:rPr>
              <a:t>keep the package price the same, but the price per </a:t>
            </a:r>
            <a:endParaRPr lang="en-US"/>
          </a:p>
          <a:p>
            <a:r>
              <a:rPr lang="en-US" sz="2000" dirty="0">
                <a:latin typeface="Arial"/>
                <a:cs typeface="Arial"/>
              </a:rPr>
              <a:t>gram increases. How people perceive the two is </a:t>
            </a:r>
            <a:endParaRPr lang="en-US"/>
          </a:p>
          <a:p>
            <a:r>
              <a:rPr lang="en-US" sz="2000" dirty="0">
                <a:latin typeface="Arial"/>
                <a:cs typeface="Arial"/>
              </a:rPr>
              <a:t>dictated by differences in how we mentally account </a:t>
            </a:r>
            <a:endParaRPr lang="en-US"/>
          </a:p>
          <a:p>
            <a:r>
              <a:rPr lang="en-US" sz="2000" dirty="0">
                <a:latin typeface="Arial"/>
                <a:cs typeface="Arial"/>
              </a:rPr>
              <a:t>for each of those.</a:t>
            </a:r>
            <a:endParaRPr lang="en-US" dirty="0"/>
          </a:p>
          <a:p>
            <a:endParaRPr lang="en-US" sz="2000" b="1" dirty="0"/>
          </a:p>
          <a:p>
            <a:endParaRPr lang="en-US"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7702" y="1004178"/>
            <a:ext cx="91126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1.2 Customer decision-making from a behavioral perspective</a:t>
            </a:r>
            <a:endParaRPr lang="en-US" sz="2400" dirty="0">
              <a:latin typeface="Arial"/>
              <a:cs typeface="Arial"/>
            </a:endParaRPr>
          </a:p>
        </p:txBody>
      </p:sp>
      <p:pic>
        <p:nvPicPr>
          <p:cNvPr id="6" name="Picture 7">
            <a:extLst>
              <a:ext uri="{FF2B5EF4-FFF2-40B4-BE49-F238E27FC236}">
                <a16:creationId xmlns:a16="http://schemas.microsoft.com/office/drawing/2014/main" id="{296A2ED1-179F-E1F4-C09F-700FFBD25C02}"/>
              </a:ext>
            </a:extLst>
          </p:cNvPr>
          <p:cNvPicPr>
            <a:picLocks noChangeAspect="1"/>
          </p:cNvPicPr>
          <p:nvPr/>
        </p:nvPicPr>
        <p:blipFill>
          <a:blip r:embed="rId2"/>
          <a:stretch>
            <a:fillRect/>
          </a:stretch>
        </p:blipFill>
        <p:spPr>
          <a:xfrm>
            <a:off x="6133381" y="3828558"/>
            <a:ext cx="2743200" cy="2737714"/>
          </a:xfrm>
          <a:prstGeom prst="rect">
            <a:avLst/>
          </a:prstGeom>
        </p:spPr>
      </p:pic>
    </p:spTree>
    <p:extLst>
      <p:ext uri="{BB962C8B-B14F-4D97-AF65-F5344CB8AC3E}">
        <p14:creationId xmlns:p14="http://schemas.microsoft.com/office/powerpoint/2010/main" val="1641537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07626" y="1460702"/>
            <a:ext cx="8748824" cy="4062651"/>
          </a:xfrm>
          <a:prstGeom prst="rect">
            <a:avLst/>
          </a:prstGeom>
          <a:noFill/>
        </p:spPr>
        <p:txBody>
          <a:bodyPr wrap="square" lIns="91440" tIns="45720" rIns="91440" bIns="45720" rtlCol="0" anchor="t">
            <a:spAutoFit/>
          </a:bodyPr>
          <a:lstStyle/>
          <a:p>
            <a:r>
              <a:rPr lang="en-US" sz="2000" b="1" dirty="0">
                <a:latin typeface="Arial"/>
                <a:cs typeface="Arial"/>
              </a:rPr>
              <a:t>3. Evaluation of alternatives: mental accounting</a:t>
            </a:r>
            <a:endParaRPr lang="en-US" sz="2000" dirty="0">
              <a:latin typeface="Arial"/>
              <a:cs typeface="Arial"/>
            </a:endParaRPr>
          </a:p>
          <a:p>
            <a:endParaRPr lang="en-US" sz="2000" b="1" dirty="0">
              <a:latin typeface="Arial"/>
              <a:cs typeface="Arial"/>
            </a:endParaRPr>
          </a:p>
          <a:p>
            <a:r>
              <a:rPr lang="en-US" sz="2000" b="1" dirty="0">
                <a:latin typeface="Arial"/>
                <a:cs typeface="Arial"/>
              </a:rPr>
              <a:t>Labels on products</a:t>
            </a:r>
            <a:endParaRPr lang="en-US" sz="2000" dirty="0">
              <a:latin typeface="Arial"/>
              <a:cs typeface="Arial"/>
            </a:endParaRPr>
          </a:p>
          <a:p>
            <a:r>
              <a:rPr lang="en-US" sz="2000" dirty="0">
                <a:latin typeface="Arial"/>
                <a:cs typeface="Arial"/>
              </a:rPr>
              <a:t>Another interesting example is labels on groceries. Labelling a meat 75% lean versus 25% fat will make a difference to how we purchase it. The product still contains the same percentage of fat, but, as a marketer, labelling it 75% lean is still factually correct and you will sell more.</a:t>
            </a:r>
            <a:endParaRPr lang="en-US" dirty="0"/>
          </a:p>
          <a:p>
            <a:endParaRPr lang="en-US" sz="2000" dirty="0"/>
          </a:p>
          <a:p>
            <a:endParaRPr lang="en-US" sz="2000" dirty="0"/>
          </a:p>
          <a:p>
            <a:endParaRPr lang="en-US" sz="2000" dirty="0"/>
          </a:p>
          <a:p>
            <a:endParaRPr lang="en-US" sz="2000" b="1" dirty="0"/>
          </a:p>
          <a:p>
            <a:endParaRPr lang="en-US"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7702" y="1004178"/>
            <a:ext cx="91126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1.2 Customer decision-making from a behavioral perspective</a:t>
            </a:r>
            <a:endParaRPr lang="en-US" sz="2400" dirty="0">
              <a:latin typeface="Arial"/>
              <a:cs typeface="Arial"/>
            </a:endParaRPr>
          </a:p>
        </p:txBody>
      </p:sp>
      <p:pic>
        <p:nvPicPr>
          <p:cNvPr id="8" name="Picture 8">
            <a:extLst>
              <a:ext uri="{FF2B5EF4-FFF2-40B4-BE49-F238E27FC236}">
                <a16:creationId xmlns:a16="http://schemas.microsoft.com/office/drawing/2014/main" id="{77130966-69D6-734D-AD04-8F69DADB11DA}"/>
              </a:ext>
            </a:extLst>
          </p:cNvPr>
          <p:cNvPicPr>
            <a:picLocks noChangeAspect="1"/>
          </p:cNvPicPr>
          <p:nvPr/>
        </p:nvPicPr>
        <p:blipFill>
          <a:blip r:embed="rId2"/>
          <a:stretch>
            <a:fillRect/>
          </a:stretch>
        </p:blipFill>
        <p:spPr>
          <a:xfrm>
            <a:off x="5874589" y="3694817"/>
            <a:ext cx="2743200" cy="2746405"/>
          </a:xfrm>
          <a:prstGeom prst="rect">
            <a:avLst/>
          </a:prstGeom>
        </p:spPr>
      </p:pic>
    </p:spTree>
    <p:extLst>
      <p:ext uri="{BB962C8B-B14F-4D97-AF65-F5344CB8AC3E}">
        <p14:creationId xmlns:p14="http://schemas.microsoft.com/office/powerpoint/2010/main" val="3292531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07626" y="1460702"/>
            <a:ext cx="8748824" cy="6524863"/>
          </a:xfrm>
          <a:prstGeom prst="rect">
            <a:avLst/>
          </a:prstGeom>
          <a:noFill/>
        </p:spPr>
        <p:txBody>
          <a:bodyPr wrap="square" lIns="91440" tIns="45720" rIns="91440" bIns="45720" rtlCol="0" anchor="t">
            <a:spAutoFit/>
          </a:bodyPr>
          <a:lstStyle/>
          <a:p>
            <a:r>
              <a:rPr lang="en-US" sz="2000" b="1" dirty="0">
                <a:latin typeface="Arial"/>
                <a:cs typeface="Arial"/>
              </a:rPr>
              <a:t>3. Evaluation of alternatives: mental accounting</a:t>
            </a:r>
            <a:endParaRPr lang="en-US" sz="2000" dirty="0">
              <a:latin typeface="Arial"/>
              <a:cs typeface="Arial"/>
            </a:endParaRPr>
          </a:p>
          <a:p>
            <a:endParaRPr lang="en-US" sz="2000" b="1" dirty="0">
              <a:latin typeface="Arial"/>
              <a:cs typeface="Arial"/>
            </a:endParaRPr>
          </a:p>
          <a:p>
            <a:r>
              <a:rPr lang="en-US" sz="2000" b="1" dirty="0">
                <a:latin typeface="Arial"/>
                <a:cs typeface="Arial"/>
              </a:rPr>
              <a:t>Loss aversion</a:t>
            </a:r>
            <a:endParaRPr lang="en-US" sz="2000" dirty="0">
              <a:latin typeface="Arial"/>
              <a:cs typeface="Arial"/>
            </a:endParaRPr>
          </a:p>
          <a:p>
            <a:r>
              <a:rPr lang="en-US" sz="2000" dirty="0">
                <a:latin typeface="Arial"/>
                <a:cs typeface="Arial"/>
              </a:rPr>
              <a:t>Another aspect to consider is loss aversion. Think about how many times you visit a website and leave a bookmark. This is because we are loss averse and we generally choose the status quo.</a:t>
            </a:r>
            <a:endParaRPr lang="en-US" sz="2000" dirty="0"/>
          </a:p>
          <a:p>
            <a:r>
              <a:rPr lang="en-US" sz="2000" dirty="0">
                <a:latin typeface="Arial"/>
                <a:cs typeface="Arial"/>
              </a:rPr>
              <a:t>This point is well-illustrated in some parts of the world where organ donation upon death is automatic. Consistently, countries </a:t>
            </a:r>
            <a:endParaRPr lang="en-US" dirty="0"/>
          </a:p>
          <a:p>
            <a:r>
              <a:rPr lang="en-US" sz="2000" dirty="0">
                <a:latin typeface="Arial"/>
                <a:cs typeface="Arial"/>
              </a:rPr>
              <a:t>that have the opt-out option of organ donation have </a:t>
            </a:r>
            <a:endParaRPr lang="en-US"/>
          </a:p>
          <a:p>
            <a:r>
              <a:rPr lang="en-US" sz="2000" dirty="0">
                <a:latin typeface="Arial"/>
                <a:cs typeface="Arial"/>
              </a:rPr>
              <a:t>more donors than the opt-in countries because </a:t>
            </a:r>
            <a:endParaRPr lang="en-US"/>
          </a:p>
          <a:p>
            <a:r>
              <a:rPr lang="en-US" sz="2000">
                <a:latin typeface="Arial"/>
                <a:cs typeface="Arial"/>
              </a:rPr>
              <a:t>generally people on each </a:t>
            </a:r>
            <a:r>
              <a:rPr lang="en-US" sz="2000" dirty="0">
                <a:latin typeface="Arial"/>
                <a:cs typeface="Arial"/>
              </a:rPr>
              <a:t>type simply keep to the </a:t>
            </a:r>
            <a:endParaRPr lang="en-US"/>
          </a:p>
          <a:p>
            <a:r>
              <a:rPr lang="en-US" sz="2000">
                <a:latin typeface="Arial"/>
                <a:cs typeface="Arial"/>
              </a:rPr>
              <a:t>status quo. Essentially, </a:t>
            </a:r>
            <a:r>
              <a:rPr lang="en-US" sz="2000" dirty="0">
                <a:latin typeface="Arial"/>
                <a:cs typeface="Arial"/>
              </a:rPr>
              <a:t>whether we have to opt in </a:t>
            </a:r>
            <a:endParaRPr lang="en-US"/>
          </a:p>
          <a:p>
            <a:r>
              <a:rPr lang="en-US" sz="2000">
                <a:latin typeface="Arial"/>
                <a:cs typeface="Arial"/>
              </a:rPr>
              <a:t>or not makes a difference </a:t>
            </a:r>
            <a:r>
              <a:rPr lang="en-US" sz="2000" dirty="0">
                <a:latin typeface="Arial"/>
                <a:cs typeface="Arial"/>
              </a:rPr>
              <a:t>to how we </a:t>
            </a:r>
            <a:r>
              <a:rPr lang="en-US" sz="2000">
                <a:latin typeface="Arial"/>
                <a:cs typeface="Arial"/>
              </a:rPr>
              <a:t>make a</a:t>
            </a:r>
            <a:endParaRPr lang="en-US"/>
          </a:p>
          <a:p>
            <a:r>
              <a:rPr lang="en-US" sz="2000" dirty="0">
                <a:latin typeface="Arial"/>
                <a:cs typeface="Arial"/>
              </a:rPr>
              <a:t> decision.</a:t>
            </a:r>
            <a:endParaRPr lang="en-US"/>
          </a:p>
          <a:p>
            <a:endParaRPr lang="en-US" sz="2000" b="1" dirty="0"/>
          </a:p>
          <a:p>
            <a:endParaRPr lang="en-US" sz="2000" dirty="0"/>
          </a:p>
          <a:p>
            <a:endParaRPr lang="en-US" sz="2000" dirty="0"/>
          </a:p>
          <a:p>
            <a:endParaRPr lang="en-US" sz="2000" dirty="0"/>
          </a:p>
          <a:p>
            <a:endParaRPr lang="en-US" sz="2000" b="1" dirty="0"/>
          </a:p>
          <a:p>
            <a:endParaRPr lang="en-US"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7702" y="1004178"/>
            <a:ext cx="91126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1.2 Customer decision-making from a behavioral perspective</a:t>
            </a:r>
            <a:endParaRPr lang="en-US" sz="2400" dirty="0">
              <a:latin typeface="Arial"/>
              <a:cs typeface="Arial"/>
            </a:endParaRPr>
          </a:p>
        </p:txBody>
      </p:sp>
      <p:pic>
        <p:nvPicPr>
          <p:cNvPr id="6" name="Picture 7" descr="Text, whiteboard&#10;&#10;Description automatically generated">
            <a:extLst>
              <a:ext uri="{FF2B5EF4-FFF2-40B4-BE49-F238E27FC236}">
                <a16:creationId xmlns:a16="http://schemas.microsoft.com/office/drawing/2014/main" id="{18B24E76-9275-6ECB-E04C-3B987D495B7F}"/>
              </a:ext>
            </a:extLst>
          </p:cNvPr>
          <p:cNvPicPr>
            <a:picLocks noChangeAspect="1"/>
          </p:cNvPicPr>
          <p:nvPr/>
        </p:nvPicPr>
        <p:blipFill>
          <a:blip r:embed="rId2"/>
          <a:stretch>
            <a:fillRect/>
          </a:stretch>
        </p:blipFill>
        <p:spPr>
          <a:xfrm>
            <a:off x="6075872" y="3595777"/>
            <a:ext cx="2743200" cy="2743200"/>
          </a:xfrm>
          <a:prstGeom prst="rect">
            <a:avLst/>
          </a:prstGeom>
        </p:spPr>
      </p:pic>
    </p:spTree>
    <p:extLst>
      <p:ext uri="{BB962C8B-B14F-4D97-AF65-F5344CB8AC3E}">
        <p14:creationId xmlns:p14="http://schemas.microsoft.com/office/powerpoint/2010/main" val="196814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3170099"/>
          </a:xfrm>
          <a:prstGeom prst="rect">
            <a:avLst/>
          </a:prstGeom>
          <a:noFill/>
        </p:spPr>
        <p:txBody>
          <a:bodyPr wrap="square" lIns="91440" tIns="45720" rIns="91440" bIns="45720" rtlCol="0" anchor="t">
            <a:spAutoFit/>
          </a:bodyPr>
          <a:lstStyle/>
          <a:p>
            <a:r>
              <a:rPr lang="en-US" sz="2000" dirty="0">
                <a:latin typeface="Arial"/>
                <a:cs typeface="Arial"/>
              </a:rPr>
              <a:t>1. Stages in the consumer buying process</a:t>
            </a:r>
          </a:p>
          <a:p>
            <a:endParaRPr lang="en-US" sz="2000" dirty="0"/>
          </a:p>
          <a:p>
            <a:r>
              <a:rPr lang="en-US" sz="2000" dirty="0">
                <a:latin typeface="Arial"/>
                <a:cs typeface="Arial"/>
              </a:rPr>
              <a:t>However, do take note of this difference and use the two words as appropriate when required.</a:t>
            </a:r>
          </a:p>
          <a:p>
            <a:endParaRPr lang="en-US" sz="2000" dirty="0">
              <a:latin typeface="Arial"/>
              <a:cs typeface="Arial"/>
            </a:endParaRPr>
          </a:p>
          <a:p>
            <a:r>
              <a:rPr lang="en-US" sz="2000" dirty="0">
                <a:latin typeface="Arial"/>
                <a:cs typeface="Arial"/>
              </a:rPr>
              <a:t>One of the central questions for marketers is: how do consumers respond to various marketing efforts that a company might use? Thus, it's important for us to study consumer buying behavior. </a:t>
            </a:r>
            <a:endParaRPr lang="en-US">
              <a:latin typeface="Arial"/>
              <a:cs typeface="Arial"/>
            </a:endParaRPr>
          </a:p>
          <a:p>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p>
        </p:txBody>
      </p:sp>
    </p:spTree>
    <p:extLst>
      <p:ext uri="{BB962C8B-B14F-4D97-AF65-F5344CB8AC3E}">
        <p14:creationId xmlns:p14="http://schemas.microsoft.com/office/powerpoint/2010/main" val="318864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3170099"/>
          </a:xfrm>
          <a:prstGeom prst="rect">
            <a:avLst/>
          </a:prstGeom>
          <a:noFill/>
        </p:spPr>
        <p:txBody>
          <a:bodyPr wrap="square" lIns="91440" tIns="45720" rIns="91440" bIns="45720" rtlCol="0" anchor="t">
            <a:spAutoFit/>
          </a:bodyPr>
          <a:lstStyle/>
          <a:p>
            <a:r>
              <a:rPr lang="en-US" sz="2000" b="1" dirty="0">
                <a:latin typeface="Arial"/>
                <a:cs typeface="Arial"/>
              </a:rPr>
              <a:t>The consumer buying process</a:t>
            </a:r>
          </a:p>
          <a:p>
            <a:endParaRPr lang="en-US" sz="2000" dirty="0">
              <a:latin typeface="Arial"/>
              <a:cs typeface="Arial"/>
            </a:endParaRPr>
          </a:p>
          <a:p>
            <a:r>
              <a:rPr lang="en-US" sz="2000" dirty="0">
                <a:latin typeface="Arial"/>
                <a:cs typeface="Arial"/>
              </a:rPr>
              <a:t>Generally speaking, the consumer’s buying process involves five steps that we will summarize in this section. You can also read about these in more detail in Chapter 6 of </a:t>
            </a:r>
            <a:r>
              <a:rPr lang="en-US" sz="2000" i="1" dirty="0">
                <a:latin typeface="Arial"/>
                <a:cs typeface="Arial"/>
              </a:rPr>
              <a:t>Marketing Management</a:t>
            </a:r>
            <a:r>
              <a:rPr lang="en-US" sz="2000" dirty="0">
                <a:latin typeface="Arial"/>
                <a:cs typeface="Arial"/>
              </a:rPr>
              <a:t>. The steps are: problem recognition, information search, evaluation of alternatives, purchase decision and post-purchase behavior.</a:t>
            </a:r>
            <a:endParaRPr lang="en-US" dirty="0"/>
          </a:p>
          <a:p>
            <a:endParaRPr lang="en-US" sz="2000" dirty="0">
              <a:latin typeface="Arial"/>
              <a:cs typeface="Arial"/>
            </a:endParaRPr>
          </a:p>
          <a:p>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p>
        </p:txBody>
      </p:sp>
      <p:sp>
        <p:nvSpPr>
          <p:cNvPr id="6" name="Rectangle 5">
            <a:extLst>
              <a:ext uri="{FF2B5EF4-FFF2-40B4-BE49-F238E27FC236}">
                <a16:creationId xmlns:a16="http://schemas.microsoft.com/office/drawing/2014/main" id="{78494D41-0B0E-E434-E24D-2F1515E4505D}"/>
              </a:ext>
            </a:extLst>
          </p:cNvPr>
          <p:cNvSpPr/>
          <p:nvPr/>
        </p:nvSpPr>
        <p:spPr>
          <a:xfrm>
            <a:off x="556243" y="4226304"/>
            <a:ext cx="7634377" cy="1394603"/>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r>
              <a:rPr lang="en-US" sz="2000" b="1" dirty="0">
                <a:solidFill>
                  <a:schemeClr val="tx1"/>
                </a:solidFill>
              </a:rPr>
              <a:t>Step 1: Problem recognition: perceiving a need</a:t>
            </a:r>
            <a:endParaRPr lang="en-US" sz="2000" b="1" dirty="0">
              <a:solidFill>
                <a:schemeClr val="tx1"/>
              </a:solidFill>
              <a:cs typeface="Arial"/>
            </a:endParaRPr>
          </a:p>
          <a:p>
            <a:r>
              <a:rPr lang="en-US" sz="2000" dirty="0">
                <a:solidFill>
                  <a:schemeClr val="tx1"/>
                </a:solidFill>
                <a:ea typeface="+mn-lt"/>
                <a:cs typeface="+mn-lt"/>
              </a:rPr>
              <a:t>You perceive the need for the particular product or service. For example, if you were looking on the market for a laptop, what you would most likely do first is realize that you need to buy a laptop.</a:t>
            </a:r>
            <a:endParaRPr lang="en-US" sz="2000" dirty="0">
              <a:solidFill>
                <a:schemeClr val="tx1"/>
              </a:solidFill>
              <a:cs typeface="Arial" panose="020B0604020202020204"/>
            </a:endParaRPr>
          </a:p>
          <a:p>
            <a:pPr algn="ctr"/>
            <a:endParaRPr lang="en-US" dirty="0">
              <a:cs typeface="Arial"/>
            </a:endParaRPr>
          </a:p>
        </p:txBody>
      </p:sp>
    </p:spTree>
    <p:extLst>
      <p:ext uri="{BB962C8B-B14F-4D97-AF65-F5344CB8AC3E}">
        <p14:creationId xmlns:p14="http://schemas.microsoft.com/office/powerpoint/2010/main" val="197195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00110"/>
          </a:xfrm>
          <a:prstGeom prst="rect">
            <a:avLst/>
          </a:prstGeom>
          <a:noFill/>
        </p:spPr>
        <p:txBody>
          <a:bodyPr wrap="square" lIns="91440" tIns="45720" rIns="91440" bIns="45720" rtlCol="0" anchor="t">
            <a:spAutoFit/>
          </a:bodyPr>
          <a:lstStyle/>
          <a:p>
            <a:r>
              <a:rPr lang="en-US" sz="2000" b="1" dirty="0">
                <a:latin typeface="Arial"/>
                <a:cs typeface="Arial"/>
              </a:rPr>
              <a:t>The consumer buying process</a:t>
            </a: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p>
        </p:txBody>
      </p:sp>
      <p:sp>
        <p:nvSpPr>
          <p:cNvPr id="6" name="Rectangle 5">
            <a:extLst>
              <a:ext uri="{FF2B5EF4-FFF2-40B4-BE49-F238E27FC236}">
                <a16:creationId xmlns:a16="http://schemas.microsoft.com/office/drawing/2014/main" id="{78494D41-0B0E-E434-E24D-2F1515E4505D}"/>
              </a:ext>
            </a:extLst>
          </p:cNvPr>
          <p:cNvSpPr/>
          <p:nvPr/>
        </p:nvSpPr>
        <p:spPr>
          <a:xfrm>
            <a:off x="455602" y="2084078"/>
            <a:ext cx="8252603" cy="2357885"/>
          </a:xfrm>
          <a:prstGeom prst="rect">
            <a:avLst/>
          </a:prstGeom>
          <a:ln>
            <a:noFill/>
          </a:ln>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r>
              <a:rPr lang="en-US" sz="2000" b="1" dirty="0">
                <a:solidFill>
                  <a:schemeClr val="tx1"/>
                </a:solidFill>
              </a:rPr>
              <a:t>Step 2: Information search: seeking value</a:t>
            </a:r>
            <a:endParaRPr lang="en-US" sz="2000">
              <a:solidFill>
                <a:schemeClr val="tx1"/>
              </a:solidFill>
              <a:cs typeface="Arial"/>
            </a:endParaRPr>
          </a:p>
          <a:p>
            <a:r>
              <a:rPr lang="en-US" sz="2000" dirty="0">
                <a:solidFill>
                  <a:schemeClr val="tx1"/>
                </a:solidFill>
                <a:ea typeface="+mn-lt"/>
                <a:cs typeface="+mn-lt"/>
              </a:rPr>
              <a:t>You go and find out about the things that you would like for your laptop, for example: what are the existing brands in the market? Do you want something that is really slim or that has a large screen? Do you want more RAM or do you need more storage? What are the prices? And so on.</a:t>
            </a:r>
            <a:endParaRPr lang="en-US" dirty="0">
              <a:solidFill>
                <a:schemeClr val="tx1"/>
              </a:solidFill>
              <a:ea typeface="+mn-lt"/>
              <a:cs typeface="+mn-lt"/>
            </a:endParaRPr>
          </a:p>
        </p:txBody>
      </p:sp>
      <p:sp>
        <p:nvSpPr>
          <p:cNvPr id="9" name="Rectangle 8">
            <a:extLst>
              <a:ext uri="{FF2B5EF4-FFF2-40B4-BE49-F238E27FC236}">
                <a16:creationId xmlns:a16="http://schemas.microsoft.com/office/drawing/2014/main" id="{C2DA3172-E6A2-8631-039D-598E4220A7FB}"/>
              </a:ext>
            </a:extLst>
          </p:cNvPr>
          <p:cNvSpPr/>
          <p:nvPr/>
        </p:nvSpPr>
        <p:spPr>
          <a:xfrm>
            <a:off x="455602" y="4959549"/>
            <a:ext cx="8252603" cy="1394603"/>
          </a:xfrm>
          <a:prstGeom prst="rect">
            <a:avLst/>
          </a:prstGeom>
          <a:ln>
            <a:noFill/>
          </a:ln>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r>
              <a:rPr lang="en-US" sz="2000" b="1" dirty="0">
                <a:solidFill>
                  <a:schemeClr val="tx1"/>
                </a:solidFill>
              </a:rPr>
              <a:t>Step 3: Evaluation of alternatives: assessing value</a:t>
            </a:r>
            <a:endParaRPr lang="en-US" sz="2000" dirty="0">
              <a:solidFill>
                <a:schemeClr val="tx1"/>
              </a:solidFill>
              <a:cs typeface="Arial"/>
            </a:endParaRPr>
          </a:p>
          <a:p>
            <a:r>
              <a:rPr lang="en-US" sz="2000" dirty="0">
                <a:solidFill>
                  <a:schemeClr val="tx1"/>
                </a:solidFill>
                <a:ea typeface="+mn-lt"/>
                <a:cs typeface="+mn-lt"/>
              </a:rPr>
              <a:t>You start evaluating alternatives, i.e., you compare different products.</a:t>
            </a:r>
            <a:endParaRPr lang="en-US" dirty="0">
              <a:solidFill>
                <a:schemeClr val="tx1"/>
              </a:solidFill>
              <a:ea typeface="+mn-lt"/>
              <a:cs typeface="+mn-lt"/>
            </a:endParaRPr>
          </a:p>
          <a:p>
            <a:pPr algn="ctr"/>
            <a:endParaRPr lang="en-US" dirty="0">
              <a:solidFill>
                <a:srgbClr val="FFFFFF"/>
              </a:solidFill>
              <a:cs typeface="Arial" panose="020B0604020202020204"/>
            </a:endParaRPr>
          </a:p>
        </p:txBody>
      </p:sp>
    </p:spTree>
    <p:extLst>
      <p:ext uri="{BB962C8B-B14F-4D97-AF65-F5344CB8AC3E}">
        <p14:creationId xmlns:p14="http://schemas.microsoft.com/office/powerpoint/2010/main" val="1405908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00110"/>
          </a:xfrm>
          <a:prstGeom prst="rect">
            <a:avLst/>
          </a:prstGeom>
          <a:noFill/>
        </p:spPr>
        <p:txBody>
          <a:bodyPr wrap="square" lIns="91440" tIns="45720" rIns="91440" bIns="45720" rtlCol="0" anchor="t">
            <a:spAutoFit/>
          </a:bodyPr>
          <a:lstStyle/>
          <a:p>
            <a:r>
              <a:rPr lang="en-US" sz="2000" b="1" dirty="0">
                <a:latin typeface="Arial"/>
                <a:cs typeface="Arial"/>
              </a:rPr>
              <a:t>The consumer buying process</a:t>
            </a: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p>
        </p:txBody>
      </p:sp>
      <p:sp>
        <p:nvSpPr>
          <p:cNvPr id="6" name="Rectangle 5">
            <a:extLst>
              <a:ext uri="{FF2B5EF4-FFF2-40B4-BE49-F238E27FC236}">
                <a16:creationId xmlns:a16="http://schemas.microsoft.com/office/drawing/2014/main" id="{78494D41-0B0E-E434-E24D-2F1515E4505D}"/>
              </a:ext>
            </a:extLst>
          </p:cNvPr>
          <p:cNvSpPr/>
          <p:nvPr/>
        </p:nvSpPr>
        <p:spPr>
          <a:xfrm>
            <a:off x="455602" y="2084078"/>
            <a:ext cx="8252603" cy="1509621"/>
          </a:xfrm>
          <a:prstGeom prst="rect">
            <a:avLst/>
          </a:prstGeom>
          <a:ln>
            <a:noFill/>
          </a:ln>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r>
              <a:rPr lang="en-US" sz="2000" b="1" dirty="0">
                <a:solidFill>
                  <a:schemeClr val="tx1"/>
                </a:solidFill>
              </a:rPr>
              <a:t>Step 4: Purchase decision: buying value </a:t>
            </a:r>
            <a:endParaRPr lang="en-US" sz="2000" dirty="0">
              <a:solidFill>
                <a:schemeClr val="tx1"/>
              </a:solidFill>
              <a:cs typeface="Arial"/>
            </a:endParaRPr>
          </a:p>
          <a:p>
            <a:r>
              <a:rPr lang="en-US" sz="2000" dirty="0">
                <a:solidFill>
                  <a:schemeClr val="tx1"/>
                </a:solidFill>
                <a:ea typeface="+mn-lt"/>
                <a:cs typeface="+mn-lt"/>
              </a:rPr>
              <a:t>Eventually, you decide which product you would like, and you make a purchase decision.</a:t>
            </a:r>
            <a:endParaRPr lang="en-US" dirty="0">
              <a:solidFill>
                <a:schemeClr val="tx1"/>
              </a:solidFill>
              <a:ea typeface="+mn-lt"/>
              <a:cs typeface="+mn-lt"/>
            </a:endParaRPr>
          </a:p>
        </p:txBody>
      </p:sp>
      <p:sp>
        <p:nvSpPr>
          <p:cNvPr id="9" name="Rectangle 8">
            <a:extLst>
              <a:ext uri="{FF2B5EF4-FFF2-40B4-BE49-F238E27FC236}">
                <a16:creationId xmlns:a16="http://schemas.microsoft.com/office/drawing/2014/main" id="{C2DA3172-E6A2-8631-039D-598E4220A7FB}"/>
              </a:ext>
            </a:extLst>
          </p:cNvPr>
          <p:cNvSpPr/>
          <p:nvPr/>
        </p:nvSpPr>
        <p:spPr>
          <a:xfrm>
            <a:off x="455602" y="4211926"/>
            <a:ext cx="8252603" cy="2084716"/>
          </a:xfrm>
          <a:prstGeom prst="rect">
            <a:avLst/>
          </a:prstGeom>
          <a:ln>
            <a:noFill/>
          </a:ln>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endParaRPr lang="en-US" sz="2000" b="1" dirty="0">
              <a:solidFill>
                <a:schemeClr val="tx1"/>
              </a:solidFill>
            </a:endParaRPr>
          </a:p>
          <a:p>
            <a:r>
              <a:rPr lang="en-US" sz="2000" b="1" dirty="0">
                <a:solidFill>
                  <a:schemeClr val="tx1"/>
                </a:solidFill>
              </a:rPr>
              <a:t>Step 5: Post-purchase behavior: value in consumption or use </a:t>
            </a:r>
            <a:endParaRPr lang="en-US" sz="2000" dirty="0">
              <a:solidFill>
                <a:schemeClr val="tx1"/>
              </a:solidFill>
              <a:cs typeface="Arial"/>
            </a:endParaRPr>
          </a:p>
          <a:p>
            <a:r>
              <a:rPr lang="en-US" sz="2000" dirty="0">
                <a:solidFill>
                  <a:schemeClr val="tx1"/>
                </a:solidFill>
                <a:ea typeface="+mn-lt"/>
                <a:cs typeface="+mn-lt"/>
              </a:rPr>
              <a:t>At the post-purchase stage, you might be satisfied or dissatisfied with the product, and depending on how you feel about it, you will decide to talk about it positively or negatively. If you are happy with it, you may rebuy the product.</a:t>
            </a:r>
            <a:endParaRPr lang="en-US" dirty="0">
              <a:solidFill>
                <a:schemeClr val="tx1"/>
              </a:solidFill>
              <a:ea typeface="+mn-lt"/>
              <a:cs typeface="+mn-lt"/>
            </a:endParaRPr>
          </a:p>
          <a:p>
            <a:pPr algn="ctr"/>
            <a:endParaRPr lang="en-US" dirty="0">
              <a:solidFill>
                <a:srgbClr val="FFFFFF"/>
              </a:solidFill>
              <a:ea typeface="+mn-lt"/>
              <a:cs typeface="+mn-lt"/>
            </a:endParaRPr>
          </a:p>
        </p:txBody>
      </p:sp>
    </p:spTree>
    <p:extLst>
      <p:ext uri="{BB962C8B-B14F-4D97-AF65-F5344CB8AC3E}">
        <p14:creationId xmlns:p14="http://schemas.microsoft.com/office/powerpoint/2010/main" val="338259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093428"/>
          </a:xfrm>
          <a:prstGeom prst="rect">
            <a:avLst/>
          </a:prstGeom>
          <a:noFill/>
        </p:spPr>
        <p:txBody>
          <a:bodyPr wrap="square" lIns="91440" tIns="45720" rIns="91440" bIns="45720" rtlCol="0" anchor="t">
            <a:spAutoFit/>
          </a:bodyPr>
          <a:lstStyle/>
          <a:p>
            <a:r>
              <a:rPr lang="en-US" sz="2000" b="1" dirty="0">
                <a:latin typeface="Arial"/>
                <a:cs typeface="Arial"/>
              </a:rPr>
              <a:t>2. Information search and search dynamics</a:t>
            </a:r>
            <a:endParaRPr lang="en-US" sz="2000" dirty="0">
              <a:latin typeface="Arial"/>
              <a:cs typeface="Arial"/>
            </a:endParaRPr>
          </a:p>
          <a:p>
            <a:endParaRPr lang="en-US" sz="2000" b="1" dirty="0">
              <a:latin typeface="Arial"/>
              <a:cs typeface="Arial"/>
            </a:endParaRPr>
          </a:p>
          <a:p>
            <a:r>
              <a:rPr lang="en-US" sz="2000" dirty="0">
                <a:latin typeface="Arial"/>
                <a:cs typeface="Arial"/>
              </a:rPr>
              <a:t>When a person looks for information, they go through advertisements and other material put out by brands and other agencies about it. Sometimes they find information in the public domain if the government is making announcements, or in more recent times, on social media. </a:t>
            </a:r>
            <a:endParaRPr lang="en-US" sz="2000" dirty="0"/>
          </a:p>
          <a:p>
            <a:endParaRPr lang="en-US" sz="2000" dirty="0">
              <a:latin typeface="Arial"/>
              <a:cs typeface="Arial"/>
            </a:endParaRPr>
          </a:p>
          <a:p>
            <a:r>
              <a:rPr lang="en-US" sz="2000" dirty="0">
                <a:latin typeface="Arial"/>
                <a:cs typeface="Arial"/>
              </a:rPr>
              <a:t>If you have had an experience with a particular product or service, you put that memory into play and this is where you get the information from. It doesn't have to be a fancy product. For example, if you like the taste of toothpaste as an experiential thing, and that is information that is stored, then you will bring it to this particular decision-making situation.</a:t>
            </a:r>
            <a:endParaRPr lang="en-US"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spTree>
    <p:extLst>
      <p:ext uri="{BB962C8B-B14F-4D97-AF65-F5344CB8AC3E}">
        <p14:creationId xmlns:p14="http://schemas.microsoft.com/office/powerpoint/2010/main" val="774684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590674" cy="4708981"/>
          </a:xfrm>
          <a:prstGeom prst="rect">
            <a:avLst/>
          </a:prstGeom>
          <a:noFill/>
        </p:spPr>
        <p:txBody>
          <a:bodyPr wrap="square" lIns="91440" tIns="45720" rIns="91440" bIns="45720" rtlCol="0" anchor="t">
            <a:spAutoFit/>
          </a:bodyPr>
          <a:lstStyle/>
          <a:p>
            <a:r>
              <a:rPr lang="en-US" sz="2000" b="1" dirty="0">
                <a:latin typeface="Arial"/>
                <a:cs typeface="Arial"/>
              </a:rPr>
              <a:t>2. Information search and search dynamics</a:t>
            </a:r>
            <a:endParaRPr lang="en-US" sz="2000" dirty="0">
              <a:latin typeface="Arial"/>
              <a:cs typeface="Arial"/>
            </a:endParaRPr>
          </a:p>
          <a:p>
            <a:endParaRPr lang="en-US" sz="2000" b="1" dirty="0">
              <a:latin typeface="Arial"/>
              <a:cs typeface="Arial"/>
            </a:endParaRPr>
          </a:p>
          <a:p>
            <a:r>
              <a:rPr lang="en-US" sz="2000" b="1" dirty="0">
                <a:latin typeface="Arial"/>
                <a:cs typeface="Arial"/>
              </a:rPr>
              <a:t>Search dynamics: buying a laptop</a:t>
            </a:r>
            <a:endParaRPr lang="en-US" sz="2000" dirty="0">
              <a:latin typeface="Arial"/>
              <a:cs typeface="Arial"/>
            </a:endParaRPr>
          </a:p>
          <a:p>
            <a:r>
              <a:rPr lang="en-US" sz="2000" dirty="0">
                <a:latin typeface="Arial"/>
                <a:cs typeface="Arial"/>
              </a:rPr>
              <a:t>The following example explains in detail the dynamics of this information search. You can find this example in Chapter 6 of </a:t>
            </a:r>
            <a:r>
              <a:rPr lang="en-US" sz="2000" i="1" dirty="0">
                <a:latin typeface="Arial"/>
                <a:cs typeface="Arial"/>
              </a:rPr>
              <a:t>Marketing Management</a:t>
            </a:r>
            <a:r>
              <a:rPr lang="en-US" sz="2000" dirty="0">
                <a:latin typeface="Arial"/>
                <a:cs typeface="Arial"/>
              </a:rPr>
              <a:t>.</a:t>
            </a:r>
            <a:endParaRPr lang="en-US" dirty="0"/>
          </a:p>
          <a:p>
            <a:endParaRPr lang="en-US" sz="2000" dirty="0"/>
          </a:p>
          <a:p>
            <a:r>
              <a:rPr lang="en-US" sz="2000" b="1" dirty="0">
                <a:latin typeface="Arial"/>
                <a:cs typeface="Arial"/>
              </a:rPr>
              <a:t>Total set of brands</a:t>
            </a:r>
            <a:endParaRPr lang="en-US" sz="2000" dirty="0">
              <a:latin typeface="Arial"/>
              <a:cs typeface="Arial"/>
            </a:endParaRPr>
          </a:p>
          <a:p>
            <a:r>
              <a:rPr lang="en-US" sz="2000" dirty="0">
                <a:latin typeface="Arial"/>
                <a:cs typeface="Arial"/>
              </a:rPr>
              <a:t>When we start doing the information search, we </a:t>
            </a:r>
            <a:endParaRPr lang="en-US" dirty="0"/>
          </a:p>
          <a:p>
            <a:r>
              <a:rPr lang="en-US" sz="2000" dirty="0">
                <a:latin typeface="Arial"/>
                <a:cs typeface="Arial"/>
              </a:rPr>
              <a:t>start with a whole big set of brands. Let us make </a:t>
            </a:r>
            <a:endParaRPr lang="en-US"/>
          </a:p>
          <a:p>
            <a:r>
              <a:rPr lang="en-US" sz="2000" dirty="0">
                <a:latin typeface="Arial"/>
                <a:cs typeface="Arial"/>
              </a:rPr>
              <a:t>it simpler; say you are looking on the market for </a:t>
            </a:r>
            <a:endParaRPr lang="en-US"/>
          </a:p>
          <a:p>
            <a:r>
              <a:rPr lang="en-US" sz="2000" dirty="0">
                <a:latin typeface="Arial"/>
                <a:cs typeface="Arial"/>
              </a:rPr>
              <a:t>a laptop. There's Hewlett-Packard, Lenovo, Sony,</a:t>
            </a:r>
            <a:endParaRPr lang="en-US" dirty="0"/>
          </a:p>
          <a:p>
            <a:r>
              <a:rPr lang="en-US" sz="2000" dirty="0">
                <a:latin typeface="Arial"/>
                <a:cs typeface="Arial"/>
              </a:rPr>
              <a:t>Apple, etc. The set of all brands for this product </a:t>
            </a:r>
            <a:endParaRPr lang="en-US" dirty="0"/>
          </a:p>
          <a:p>
            <a:r>
              <a:rPr lang="en-US" sz="2000" dirty="0">
                <a:latin typeface="Arial"/>
                <a:cs typeface="Arial"/>
              </a:rPr>
              <a:t>will form the total set. All possible brands of</a:t>
            </a:r>
            <a:endParaRPr lang="en-US" dirty="0"/>
          </a:p>
          <a:p>
            <a:r>
              <a:rPr lang="en-US" sz="2000" dirty="0">
                <a:latin typeface="Arial"/>
                <a:cs typeface="Arial"/>
              </a:rPr>
              <a:t> laptop will constitute the total set.</a:t>
            </a:r>
            <a:endParaRPr lang="en-US"/>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 Customers and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1.1 Introduction to customer decision-making</a:t>
            </a:r>
            <a:endParaRPr lang="en-US"/>
          </a:p>
        </p:txBody>
      </p:sp>
      <p:pic>
        <p:nvPicPr>
          <p:cNvPr id="6" name="Picture 7" descr="Logo, company name&#10;&#10;Description automatically generated">
            <a:extLst>
              <a:ext uri="{FF2B5EF4-FFF2-40B4-BE49-F238E27FC236}">
                <a16:creationId xmlns:a16="http://schemas.microsoft.com/office/drawing/2014/main" id="{3B789943-A206-C848-CC9A-74E6747C0D92}"/>
              </a:ext>
            </a:extLst>
          </p:cNvPr>
          <p:cNvPicPr>
            <a:picLocks noChangeAspect="1"/>
          </p:cNvPicPr>
          <p:nvPr/>
        </p:nvPicPr>
        <p:blipFill>
          <a:blip r:embed="rId2"/>
          <a:stretch>
            <a:fillRect/>
          </a:stretch>
        </p:blipFill>
        <p:spPr>
          <a:xfrm>
            <a:off x="6047117" y="3485316"/>
            <a:ext cx="2743200" cy="2734086"/>
          </a:xfrm>
          <a:prstGeom prst="rect">
            <a:avLst/>
          </a:prstGeom>
        </p:spPr>
      </p:pic>
    </p:spTree>
    <p:extLst>
      <p:ext uri="{BB962C8B-B14F-4D97-AF65-F5344CB8AC3E}">
        <p14:creationId xmlns:p14="http://schemas.microsoft.com/office/powerpoint/2010/main" val="2997461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39</Slides>
  <Notes>1</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revision>752</cp:revision>
  <cp:lastPrinted>2020-09-02T06:00:26Z</cp:lastPrinted>
  <dcterms:created xsi:type="dcterms:W3CDTF">2009-07-12T19:40:29Z</dcterms:created>
  <dcterms:modified xsi:type="dcterms:W3CDTF">2023-02-28T01:27:06Z</dcterms:modified>
</cp:coreProperties>
</file>